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d796d1950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1db534c5443be"/>
  </p:sldMasterIdLst>
  <p:sldIdLst>
    <p:sldId xmlns:r="http://schemas.openxmlformats.org/officeDocument/2006/relationships" id="256" r:id="R8f9f3227f5f148e3"/>
    <p:sldId xmlns:r="http://schemas.openxmlformats.org/officeDocument/2006/relationships" id="257" r:id="R409867f7b04742bb"/>
    <p:sldId xmlns:r="http://schemas.openxmlformats.org/officeDocument/2006/relationships" id="258" r:id="R421290323d7c4747"/>
    <p:sldId xmlns:r="http://schemas.openxmlformats.org/officeDocument/2006/relationships" id="259" r:id="R55e929a1f4554d9c"/>
    <p:sldId xmlns:r="http://schemas.openxmlformats.org/officeDocument/2006/relationships" id="260" r:id="R01b0866df5674c4d"/>
    <p:sldId xmlns:r="http://schemas.openxmlformats.org/officeDocument/2006/relationships" id="261" r:id="R1cec74637c0f47b7"/>
    <p:sldId xmlns:r="http://schemas.openxmlformats.org/officeDocument/2006/relationships" id="262" r:id="Rb3995365c7ea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1db534c5443be" /><Relationship Type="http://schemas.openxmlformats.org/officeDocument/2006/relationships/slide" Target="/ppt/slides/slide1.xml" Id="R8f9f3227f5f148e3" /><Relationship Type="http://schemas.openxmlformats.org/officeDocument/2006/relationships/slide" Target="/ppt/slides/slide2.xml" Id="R409867f7b04742bb" /><Relationship Type="http://schemas.openxmlformats.org/officeDocument/2006/relationships/slide" Target="/ppt/slides/slide3.xml" Id="R421290323d7c4747" /><Relationship Type="http://schemas.openxmlformats.org/officeDocument/2006/relationships/slide" Target="/ppt/slides/slide4.xml" Id="R55e929a1f4554d9c" /><Relationship Type="http://schemas.openxmlformats.org/officeDocument/2006/relationships/slide" Target="/ppt/slides/slide5.xml" Id="R01b0866df5674c4d" /><Relationship Type="http://schemas.openxmlformats.org/officeDocument/2006/relationships/slide" Target="/ppt/slides/slide6.xml" Id="R1cec74637c0f47b7" /><Relationship Type="http://schemas.openxmlformats.org/officeDocument/2006/relationships/slide" Target="/ppt/slides/slide7.xml" Id="Rb3995365c7ea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e3660aa2f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619a7d72414c" /><Relationship Type="http://schemas.openxmlformats.org/officeDocument/2006/relationships/theme" Target="/ppt/slideMasters/theme/theme1.xml" Id="Rb0ccda68279d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5619a7d72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6f20aeca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32ff7504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10f8ac6f7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1e965441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c4f06426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6496e68e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a7996e9b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