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4fcf02071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83a7df4124724"/>
  </p:sldMasterIdLst>
  <p:sldIdLst>
    <p:sldId xmlns:r="http://schemas.openxmlformats.org/officeDocument/2006/relationships" id="256" r:id="Rc2de36f09cdc4a66"/>
    <p:sldId xmlns:r="http://schemas.openxmlformats.org/officeDocument/2006/relationships" id="257" r:id="R4ffa25876ea34f45"/>
    <p:sldId xmlns:r="http://schemas.openxmlformats.org/officeDocument/2006/relationships" id="258" r:id="R06e2f0f98be14419"/>
    <p:sldId xmlns:r="http://schemas.openxmlformats.org/officeDocument/2006/relationships" id="259" r:id="Ra81c8c96df194f96"/>
    <p:sldId xmlns:r="http://schemas.openxmlformats.org/officeDocument/2006/relationships" id="260" r:id="Ra8e30b3c4224403f"/>
    <p:sldId xmlns:r="http://schemas.openxmlformats.org/officeDocument/2006/relationships" id="261" r:id="R74fff3cbbc204319"/>
    <p:sldId xmlns:r="http://schemas.openxmlformats.org/officeDocument/2006/relationships" id="262" r:id="R2b8a5dd6590c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83a7df4124724" /><Relationship Type="http://schemas.openxmlformats.org/officeDocument/2006/relationships/slide" Target="/ppt/slides/slide1.xml" Id="Rc2de36f09cdc4a66" /><Relationship Type="http://schemas.openxmlformats.org/officeDocument/2006/relationships/slide" Target="/ppt/slides/slide2.xml" Id="R4ffa25876ea34f45" /><Relationship Type="http://schemas.openxmlformats.org/officeDocument/2006/relationships/slide" Target="/ppt/slides/slide3.xml" Id="R06e2f0f98be14419" /><Relationship Type="http://schemas.openxmlformats.org/officeDocument/2006/relationships/slide" Target="/ppt/slides/slide4.xml" Id="Ra81c8c96df194f96" /><Relationship Type="http://schemas.openxmlformats.org/officeDocument/2006/relationships/slide" Target="/ppt/slides/slide5.xml" Id="Ra8e30b3c4224403f" /><Relationship Type="http://schemas.openxmlformats.org/officeDocument/2006/relationships/slide" Target="/ppt/slides/slide6.xml" Id="R74fff3cbbc204319" /><Relationship Type="http://schemas.openxmlformats.org/officeDocument/2006/relationships/slide" Target="/ppt/slides/slide7.xml" Id="R2b8a5dd6590c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7b8afc349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86986d4444f29" /><Relationship Type="http://schemas.openxmlformats.org/officeDocument/2006/relationships/theme" Target="/ppt/slideMasters/theme/theme1.xml" Id="R6bd4a5ddabcf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86986d444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2fd00bfc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ba4029e7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f075bc00c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7fe87719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dea6f16f9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5cb6197b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df2da867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FEHIRDE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FEHIRDE INVEST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1 402 717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RAMSDAL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CHARAM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FIJA AS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927 119 528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FEHIRDE INVEST AS</a:t>
            </a:r>
          </a:p>
        </p:txBody>
      </p:sp>
    </p:spTree>
  </p:cSld>
  <p:clrMapOvr>
    <a:masterClrMapping xmlns:a="http://schemas.openxmlformats.org/drawingml/2006/main"/>
  </p:clrMapOvr>
</p:sld>
</file>