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c00a2a77c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eee4e5f5e4338"/>
  </p:sldMasterIdLst>
  <p:sldIdLst>
    <p:sldId xmlns:r="http://schemas.openxmlformats.org/officeDocument/2006/relationships" id="256" r:id="R12935fc1db254711"/>
    <p:sldId xmlns:r="http://schemas.openxmlformats.org/officeDocument/2006/relationships" id="257" r:id="R20001d6cd2f643a9"/>
    <p:sldId xmlns:r="http://schemas.openxmlformats.org/officeDocument/2006/relationships" id="258" r:id="R8e282f17ec24465e"/>
    <p:sldId xmlns:r="http://schemas.openxmlformats.org/officeDocument/2006/relationships" id="259" r:id="R9ba37fc848c644a0"/>
    <p:sldId xmlns:r="http://schemas.openxmlformats.org/officeDocument/2006/relationships" id="260" r:id="R89b3c12a8ccb4b11"/>
    <p:sldId xmlns:r="http://schemas.openxmlformats.org/officeDocument/2006/relationships" id="261" r:id="R994aa80b8b03457d"/>
    <p:sldId xmlns:r="http://schemas.openxmlformats.org/officeDocument/2006/relationships" id="262" r:id="Rb3be1b8be5b8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eee4e5f5e4338" /><Relationship Type="http://schemas.openxmlformats.org/officeDocument/2006/relationships/slide" Target="/ppt/slides/slide1.xml" Id="R12935fc1db254711" /><Relationship Type="http://schemas.openxmlformats.org/officeDocument/2006/relationships/slide" Target="/ppt/slides/slide2.xml" Id="R20001d6cd2f643a9" /><Relationship Type="http://schemas.openxmlformats.org/officeDocument/2006/relationships/slide" Target="/ppt/slides/slide3.xml" Id="R8e282f17ec24465e" /><Relationship Type="http://schemas.openxmlformats.org/officeDocument/2006/relationships/slide" Target="/ppt/slides/slide4.xml" Id="R9ba37fc848c644a0" /><Relationship Type="http://schemas.openxmlformats.org/officeDocument/2006/relationships/slide" Target="/ppt/slides/slide5.xml" Id="R89b3c12a8ccb4b11" /><Relationship Type="http://schemas.openxmlformats.org/officeDocument/2006/relationships/slide" Target="/ppt/slides/slide6.xml" Id="R994aa80b8b03457d" /><Relationship Type="http://schemas.openxmlformats.org/officeDocument/2006/relationships/slide" Target="/ppt/slides/slide7.xml" Id="Rb3be1b8be5b8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ac58a3600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d53d70364d76" /><Relationship Type="http://schemas.openxmlformats.org/officeDocument/2006/relationships/theme" Target="/ppt/slideMasters/theme/theme1.xml" Id="Rad8e2e1b4baa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9d53d7036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6d8bc40b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ab181d65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1ae0172d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c70066b2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206037f2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3aaa485644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174a3877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