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ac2288b37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f00bcd4974b30"/>
  </p:sldMasterIdLst>
  <p:sldIdLst>
    <p:sldId xmlns:r="http://schemas.openxmlformats.org/officeDocument/2006/relationships" id="256" r:id="Ra9d95571f65442d8"/>
    <p:sldId xmlns:r="http://schemas.openxmlformats.org/officeDocument/2006/relationships" id="257" r:id="R7004d30b264247b6"/>
    <p:sldId xmlns:r="http://schemas.openxmlformats.org/officeDocument/2006/relationships" id="258" r:id="Re7791c21af7243c6"/>
    <p:sldId xmlns:r="http://schemas.openxmlformats.org/officeDocument/2006/relationships" id="259" r:id="R0d3a2db6eb244cb6"/>
    <p:sldId xmlns:r="http://schemas.openxmlformats.org/officeDocument/2006/relationships" id="260" r:id="R63f20c2d17cd449a"/>
    <p:sldId xmlns:r="http://schemas.openxmlformats.org/officeDocument/2006/relationships" id="261" r:id="Rca30fd45b2ec484e"/>
    <p:sldId xmlns:r="http://schemas.openxmlformats.org/officeDocument/2006/relationships" id="262" r:id="R60ce05a36707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f00bcd4974b30" /><Relationship Type="http://schemas.openxmlformats.org/officeDocument/2006/relationships/slide" Target="/ppt/slides/slide1.xml" Id="Ra9d95571f65442d8" /><Relationship Type="http://schemas.openxmlformats.org/officeDocument/2006/relationships/slide" Target="/ppt/slides/slide2.xml" Id="R7004d30b264247b6" /><Relationship Type="http://schemas.openxmlformats.org/officeDocument/2006/relationships/slide" Target="/ppt/slides/slide3.xml" Id="Re7791c21af7243c6" /><Relationship Type="http://schemas.openxmlformats.org/officeDocument/2006/relationships/slide" Target="/ppt/slides/slide4.xml" Id="R0d3a2db6eb244cb6" /><Relationship Type="http://schemas.openxmlformats.org/officeDocument/2006/relationships/slide" Target="/ppt/slides/slide5.xml" Id="R63f20c2d17cd449a" /><Relationship Type="http://schemas.openxmlformats.org/officeDocument/2006/relationships/slide" Target="/ppt/slides/slide6.xml" Id="Rca30fd45b2ec484e" /><Relationship Type="http://schemas.openxmlformats.org/officeDocument/2006/relationships/slide" Target="/ppt/slides/slide7.xml" Id="R60ce05a36707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e0bb96a3c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cf543ce346df" /><Relationship Type="http://schemas.openxmlformats.org/officeDocument/2006/relationships/theme" Target="/ppt/slideMasters/theme/theme1.xml" Id="Re4681b46e4ea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8cf543ce3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8dfeb7909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6c7bdaf4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e59b4c64f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90afda1d8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3bc3b858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762125c0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dcc652f9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608 810 880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21 863 957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20 295 617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198 598 182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558 377 993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Sutterøygata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