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84135207f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c56ec013e4290"/>
  </p:sldMasterIdLst>
  <p:sldIdLst>
    <p:sldId xmlns:r="http://schemas.openxmlformats.org/officeDocument/2006/relationships" id="256" r:id="R7e467cb901344e0a"/>
    <p:sldId xmlns:r="http://schemas.openxmlformats.org/officeDocument/2006/relationships" id="257" r:id="R6624236b3d114c5a"/>
    <p:sldId xmlns:r="http://schemas.openxmlformats.org/officeDocument/2006/relationships" id="258" r:id="Rb69869c093ac44a3"/>
    <p:sldId xmlns:r="http://schemas.openxmlformats.org/officeDocument/2006/relationships" id="259" r:id="R6b57b10e0cfe4299"/>
    <p:sldId xmlns:r="http://schemas.openxmlformats.org/officeDocument/2006/relationships" id="260" r:id="Rf966867e9119427b"/>
    <p:sldId xmlns:r="http://schemas.openxmlformats.org/officeDocument/2006/relationships" id="261" r:id="R6bc234b4487c4e13"/>
    <p:sldId xmlns:r="http://schemas.openxmlformats.org/officeDocument/2006/relationships" id="262" r:id="R1a2eb447e954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c56ec013e4290" /><Relationship Type="http://schemas.openxmlformats.org/officeDocument/2006/relationships/slide" Target="/ppt/slides/slide1.xml" Id="R7e467cb901344e0a" /><Relationship Type="http://schemas.openxmlformats.org/officeDocument/2006/relationships/slide" Target="/ppt/slides/slide2.xml" Id="R6624236b3d114c5a" /><Relationship Type="http://schemas.openxmlformats.org/officeDocument/2006/relationships/slide" Target="/ppt/slides/slide3.xml" Id="Rb69869c093ac44a3" /><Relationship Type="http://schemas.openxmlformats.org/officeDocument/2006/relationships/slide" Target="/ppt/slides/slide4.xml" Id="R6b57b10e0cfe4299" /><Relationship Type="http://schemas.openxmlformats.org/officeDocument/2006/relationships/slide" Target="/ppt/slides/slide5.xml" Id="Rf966867e9119427b" /><Relationship Type="http://schemas.openxmlformats.org/officeDocument/2006/relationships/slide" Target="/ppt/slides/slide6.xml" Id="R6bc234b4487c4e13" /><Relationship Type="http://schemas.openxmlformats.org/officeDocument/2006/relationships/slide" Target="/ppt/slides/slide7.xml" Id="R1a2eb447e954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b75d84747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ebe4634a04361" /><Relationship Type="http://schemas.openxmlformats.org/officeDocument/2006/relationships/theme" Target="/ppt/slideMasters/theme/theme1.xml" Id="R984aa2df7ee040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ebe4634a0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d7d523cfa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72e61aab748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6be48dff3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aa42f6e084a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41ddb95b54e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8e397cea649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559c11ed6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40 455 655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46 992 500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549 573 045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596 334 881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PEMAKAP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927 151 243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TORKAP AS</a:t>
            </a:r>
          </a:p>
        </p:txBody>
      </p:sp>
    </p:spTree>
  </p:cSld>
  <p:clrMapOvr>
    <a:masterClrMapping xmlns:a="http://schemas.openxmlformats.org/drawingml/2006/main"/>
  </p:clrMapOvr>
</p:sld>
</file>