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28866e9861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2f2036e86241aa"/>
  </p:sldMasterIdLst>
  <p:sldIdLst>
    <p:sldId xmlns:r="http://schemas.openxmlformats.org/officeDocument/2006/relationships" id="256" r:id="R1c410fe9b4b24b37"/>
    <p:sldId xmlns:r="http://schemas.openxmlformats.org/officeDocument/2006/relationships" id="257" r:id="R519239288bbe489e"/>
    <p:sldId xmlns:r="http://schemas.openxmlformats.org/officeDocument/2006/relationships" id="258" r:id="R8f72e60219854d78"/>
    <p:sldId xmlns:r="http://schemas.openxmlformats.org/officeDocument/2006/relationships" id="259" r:id="R3e48301aac124e6c"/>
    <p:sldId xmlns:r="http://schemas.openxmlformats.org/officeDocument/2006/relationships" id="260" r:id="Rd6f80f66833c496c"/>
    <p:sldId xmlns:r="http://schemas.openxmlformats.org/officeDocument/2006/relationships" id="261" r:id="R8c512835caaf480a"/>
    <p:sldId xmlns:r="http://schemas.openxmlformats.org/officeDocument/2006/relationships" id="262" r:id="R9f8a14baff0c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f2036e86241aa" /><Relationship Type="http://schemas.openxmlformats.org/officeDocument/2006/relationships/slide" Target="/ppt/slides/slide1.xml" Id="R1c410fe9b4b24b37" /><Relationship Type="http://schemas.openxmlformats.org/officeDocument/2006/relationships/slide" Target="/ppt/slides/slide2.xml" Id="R519239288bbe489e" /><Relationship Type="http://schemas.openxmlformats.org/officeDocument/2006/relationships/slide" Target="/ppt/slides/slide3.xml" Id="R8f72e60219854d78" /><Relationship Type="http://schemas.openxmlformats.org/officeDocument/2006/relationships/slide" Target="/ppt/slides/slide4.xml" Id="R3e48301aac124e6c" /><Relationship Type="http://schemas.openxmlformats.org/officeDocument/2006/relationships/slide" Target="/ppt/slides/slide5.xml" Id="Rd6f80f66833c496c" /><Relationship Type="http://schemas.openxmlformats.org/officeDocument/2006/relationships/slide" Target="/ppt/slides/slide6.xml" Id="R8c512835caaf480a" /><Relationship Type="http://schemas.openxmlformats.org/officeDocument/2006/relationships/slide" Target="/ppt/slides/slide7.xml" Id="R9f8a14baff0c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4cea2a252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60a3cc7034dd5" /><Relationship Type="http://schemas.openxmlformats.org/officeDocument/2006/relationships/theme" Target="/ppt/slideMasters/theme/theme1.xml" Id="Rbd9625ee683a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60a3cc703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74cb48596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1f6526133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8b296323c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a0d442e7c4b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fd47fbcc0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48783be36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6f79c9b8544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513 724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BRUMOEN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927 171 325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