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0f0d27215b42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19426467b041de"/>
  </p:sldMasterIdLst>
  <p:sldIdLst>
    <p:sldId xmlns:r="http://schemas.openxmlformats.org/officeDocument/2006/relationships" id="256" r:id="Rc1ec1454fc4b4692"/>
    <p:sldId xmlns:r="http://schemas.openxmlformats.org/officeDocument/2006/relationships" id="257" r:id="R67434facc45b4b23"/>
    <p:sldId xmlns:r="http://schemas.openxmlformats.org/officeDocument/2006/relationships" id="258" r:id="Rf951de04cda8470b"/>
    <p:sldId xmlns:r="http://schemas.openxmlformats.org/officeDocument/2006/relationships" id="259" r:id="R87bce404a6ec4363"/>
    <p:sldId xmlns:r="http://schemas.openxmlformats.org/officeDocument/2006/relationships" id="260" r:id="R4ec94e6f78f24a15"/>
    <p:sldId xmlns:r="http://schemas.openxmlformats.org/officeDocument/2006/relationships" id="261" r:id="Rf6450ddece2b48d7"/>
    <p:sldId xmlns:r="http://schemas.openxmlformats.org/officeDocument/2006/relationships" id="262" r:id="Rbfa3b1b1c19543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9426467b041de" /><Relationship Type="http://schemas.openxmlformats.org/officeDocument/2006/relationships/slide" Target="/ppt/slides/slide1.xml" Id="Rc1ec1454fc4b4692" /><Relationship Type="http://schemas.openxmlformats.org/officeDocument/2006/relationships/slide" Target="/ppt/slides/slide2.xml" Id="R67434facc45b4b23" /><Relationship Type="http://schemas.openxmlformats.org/officeDocument/2006/relationships/slide" Target="/ppt/slides/slide3.xml" Id="Rf951de04cda8470b" /><Relationship Type="http://schemas.openxmlformats.org/officeDocument/2006/relationships/slide" Target="/ppt/slides/slide4.xml" Id="R87bce404a6ec4363" /><Relationship Type="http://schemas.openxmlformats.org/officeDocument/2006/relationships/slide" Target="/ppt/slides/slide5.xml" Id="R4ec94e6f78f24a15" /><Relationship Type="http://schemas.openxmlformats.org/officeDocument/2006/relationships/slide" Target="/ppt/slides/slide6.xml" Id="Rf6450ddece2b48d7" /><Relationship Type="http://schemas.openxmlformats.org/officeDocument/2006/relationships/slide" Target="/ppt/slides/slide7.xml" Id="Rbfa3b1b1c19543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b05a036b04c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99ae7350e4115" /><Relationship Type="http://schemas.openxmlformats.org/officeDocument/2006/relationships/theme" Target="/ppt/slideMasters/theme/theme1.xml" Id="R9011a130f331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e99ae7350e41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aac86f3a749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b4d98326646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76e931bfb4c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427d5728642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6d6e902384c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9dd821d2341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21639e9d649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REVISJONSSENTRALEN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REVISJONSSENTRALEN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4 844 493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4 853 509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EGGAN ANN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Revisjonskomp. Midt-Norge AS, 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927 173 972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