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c974c0de4048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1379ab5a964339"/>
  </p:sldMasterIdLst>
  <p:sldIdLst>
    <p:sldId xmlns:r="http://schemas.openxmlformats.org/officeDocument/2006/relationships" id="256" r:id="R6abff65233c14f89"/>
    <p:sldId xmlns:r="http://schemas.openxmlformats.org/officeDocument/2006/relationships" id="257" r:id="Rc81ee038a1bc4bb8"/>
    <p:sldId xmlns:r="http://schemas.openxmlformats.org/officeDocument/2006/relationships" id="258" r:id="R3a67c092b5b84007"/>
    <p:sldId xmlns:r="http://schemas.openxmlformats.org/officeDocument/2006/relationships" id="259" r:id="R8d9eab02e8b54825"/>
    <p:sldId xmlns:r="http://schemas.openxmlformats.org/officeDocument/2006/relationships" id="260" r:id="R5892fd39b0c647c9"/>
    <p:sldId xmlns:r="http://schemas.openxmlformats.org/officeDocument/2006/relationships" id="261" r:id="R9ae83fcbee7043e5"/>
    <p:sldId xmlns:r="http://schemas.openxmlformats.org/officeDocument/2006/relationships" id="262" r:id="Rd6b94965add34a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1379ab5a964339" /><Relationship Type="http://schemas.openxmlformats.org/officeDocument/2006/relationships/slide" Target="/ppt/slides/slide1.xml" Id="R6abff65233c14f89" /><Relationship Type="http://schemas.openxmlformats.org/officeDocument/2006/relationships/slide" Target="/ppt/slides/slide2.xml" Id="Rc81ee038a1bc4bb8" /><Relationship Type="http://schemas.openxmlformats.org/officeDocument/2006/relationships/slide" Target="/ppt/slides/slide3.xml" Id="R3a67c092b5b84007" /><Relationship Type="http://schemas.openxmlformats.org/officeDocument/2006/relationships/slide" Target="/ppt/slides/slide4.xml" Id="R8d9eab02e8b54825" /><Relationship Type="http://schemas.openxmlformats.org/officeDocument/2006/relationships/slide" Target="/ppt/slides/slide5.xml" Id="R5892fd39b0c647c9" /><Relationship Type="http://schemas.openxmlformats.org/officeDocument/2006/relationships/slide" Target="/ppt/slides/slide6.xml" Id="R9ae83fcbee7043e5" /><Relationship Type="http://schemas.openxmlformats.org/officeDocument/2006/relationships/slide" Target="/ppt/slides/slide7.xml" Id="Rd6b94965add34a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394f603b7d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79a8abe7c4fe8" /><Relationship Type="http://schemas.openxmlformats.org/officeDocument/2006/relationships/theme" Target="/ppt/slideMasters/theme/theme1.xml" Id="Rbce87c2b5a624b7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879a8abe7c4f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0bb2852ea42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507cb7570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2f5753e14445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f911c22b945b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49a0886a244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85465a2314a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0e2febdc947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91X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91X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91X GROUP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91X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91X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91X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56 968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1 289 467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91X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MAGNUS MEINICH-BACHE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JESSICA MARIA ELISABETH MEINICH-BACHE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91X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Sven Magnus Meinich-Bache, Kubakken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4324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svenmeinichbache@gmail.com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927 203 146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91X GROUP AS</a:t>
            </a:r>
          </a:p>
        </p:txBody>
      </p:sp>
    </p:spTree>
  </p:cSld>
  <p:clrMapOvr>
    <a:masterClrMapping xmlns:a="http://schemas.openxmlformats.org/drawingml/2006/main"/>
  </p:clrMapOvr>
</p:sld>
</file>