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6ae0a6ced84d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3aa1dfc2614034"/>
  </p:sldMasterIdLst>
  <p:sldIdLst>
    <p:sldId xmlns:r="http://schemas.openxmlformats.org/officeDocument/2006/relationships" id="256" r:id="R90f86ecbea1341df"/>
    <p:sldId xmlns:r="http://schemas.openxmlformats.org/officeDocument/2006/relationships" id="257" r:id="R66054ace0c6c4fdf"/>
    <p:sldId xmlns:r="http://schemas.openxmlformats.org/officeDocument/2006/relationships" id="258" r:id="Ra103a4e426734f4c"/>
    <p:sldId xmlns:r="http://schemas.openxmlformats.org/officeDocument/2006/relationships" id="259" r:id="Rc10b8467519f4578"/>
    <p:sldId xmlns:r="http://schemas.openxmlformats.org/officeDocument/2006/relationships" id="260" r:id="R7ad029be5c314c9f"/>
    <p:sldId xmlns:r="http://schemas.openxmlformats.org/officeDocument/2006/relationships" id="261" r:id="R349a7468162d43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aa1dfc2614034" /><Relationship Type="http://schemas.openxmlformats.org/officeDocument/2006/relationships/slide" Target="/ppt/slides/slide1.xml" Id="R90f86ecbea1341df" /><Relationship Type="http://schemas.openxmlformats.org/officeDocument/2006/relationships/slide" Target="/ppt/slides/slide2.xml" Id="R66054ace0c6c4fdf" /><Relationship Type="http://schemas.openxmlformats.org/officeDocument/2006/relationships/slide" Target="/ppt/slides/slide3.xml" Id="Ra103a4e426734f4c" /><Relationship Type="http://schemas.openxmlformats.org/officeDocument/2006/relationships/slide" Target="/ppt/slides/slide4.xml" Id="Rc10b8467519f4578" /><Relationship Type="http://schemas.openxmlformats.org/officeDocument/2006/relationships/slide" Target="/ppt/slides/slide5.xml" Id="R7ad029be5c314c9f" /><Relationship Type="http://schemas.openxmlformats.org/officeDocument/2006/relationships/slide" Target="/ppt/slides/slide6.xml" Id="R349a7468162d43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43d7def9c44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658f772d048e7" /><Relationship Type="http://schemas.openxmlformats.org/officeDocument/2006/relationships/theme" Target="/ppt/slideMasters/theme/theme1.xml" Id="Rc3e87487718443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6658f772d048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608910c5b46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4c91404a845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f1879702548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a6240dc164c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ac534a0824c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3febab9154c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OHR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1 673 956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114 500 421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117 475 671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927 223 724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