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931a72db4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037dd06f24988"/>
  </p:sldMasterIdLst>
  <p:sldIdLst>
    <p:sldId xmlns:r="http://schemas.openxmlformats.org/officeDocument/2006/relationships" id="256" r:id="Rb65f2874334e49ff"/>
    <p:sldId xmlns:r="http://schemas.openxmlformats.org/officeDocument/2006/relationships" id="257" r:id="R255acb43fd9e4fea"/>
    <p:sldId xmlns:r="http://schemas.openxmlformats.org/officeDocument/2006/relationships" id="258" r:id="Rd4081ce7f7734202"/>
    <p:sldId xmlns:r="http://schemas.openxmlformats.org/officeDocument/2006/relationships" id="259" r:id="R79c02ddd734a4475"/>
    <p:sldId xmlns:r="http://schemas.openxmlformats.org/officeDocument/2006/relationships" id="260" r:id="R8faa8f5ea2ae4509"/>
    <p:sldId xmlns:r="http://schemas.openxmlformats.org/officeDocument/2006/relationships" id="261" r:id="Re6d271205a304c59"/>
    <p:sldId xmlns:r="http://schemas.openxmlformats.org/officeDocument/2006/relationships" id="262" r:id="R6b0ce37b7f29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037dd06f24988" /><Relationship Type="http://schemas.openxmlformats.org/officeDocument/2006/relationships/slide" Target="/ppt/slides/slide1.xml" Id="Rb65f2874334e49ff" /><Relationship Type="http://schemas.openxmlformats.org/officeDocument/2006/relationships/slide" Target="/ppt/slides/slide2.xml" Id="R255acb43fd9e4fea" /><Relationship Type="http://schemas.openxmlformats.org/officeDocument/2006/relationships/slide" Target="/ppt/slides/slide3.xml" Id="Rd4081ce7f7734202" /><Relationship Type="http://schemas.openxmlformats.org/officeDocument/2006/relationships/slide" Target="/ppt/slides/slide4.xml" Id="R79c02ddd734a4475" /><Relationship Type="http://schemas.openxmlformats.org/officeDocument/2006/relationships/slide" Target="/ppt/slides/slide5.xml" Id="R8faa8f5ea2ae4509" /><Relationship Type="http://schemas.openxmlformats.org/officeDocument/2006/relationships/slide" Target="/ppt/slides/slide6.xml" Id="Re6d271205a304c59" /><Relationship Type="http://schemas.openxmlformats.org/officeDocument/2006/relationships/slide" Target="/ppt/slides/slide7.xml" Id="R6b0ce37b7f29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548304e2e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730bffd64a77" /><Relationship Type="http://schemas.openxmlformats.org/officeDocument/2006/relationships/theme" Target="/ppt/slideMasters/theme/theme1.xml" Id="Ra94b545021e0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1730bffd6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0408bc02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1388fbce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bb8cbf9b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c2f76a84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8b3f97c2d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93bde957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8eef4204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SIV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