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0f2ed532e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e2caaf2df4851"/>
  </p:sldMasterIdLst>
  <p:sldIdLst>
    <p:sldId xmlns:r="http://schemas.openxmlformats.org/officeDocument/2006/relationships" id="256" r:id="Ra9610f44a55945a2"/>
    <p:sldId xmlns:r="http://schemas.openxmlformats.org/officeDocument/2006/relationships" id="257" r:id="R00284c8b2d9142e3"/>
    <p:sldId xmlns:r="http://schemas.openxmlformats.org/officeDocument/2006/relationships" id="258" r:id="R63e8e7be078145b7"/>
    <p:sldId xmlns:r="http://schemas.openxmlformats.org/officeDocument/2006/relationships" id="259" r:id="R4eaee23e459b43e1"/>
    <p:sldId xmlns:r="http://schemas.openxmlformats.org/officeDocument/2006/relationships" id="260" r:id="Re7f50f50cb5d410e"/>
    <p:sldId xmlns:r="http://schemas.openxmlformats.org/officeDocument/2006/relationships" id="261" r:id="Rb5e5b528f157467a"/>
    <p:sldId xmlns:r="http://schemas.openxmlformats.org/officeDocument/2006/relationships" id="262" r:id="Rfbc6ef79f2ff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e2caaf2df4851" /><Relationship Type="http://schemas.openxmlformats.org/officeDocument/2006/relationships/slide" Target="/ppt/slides/slide1.xml" Id="Ra9610f44a55945a2" /><Relationship Type="http://schemas.openxmlformats.org/officeDocument/2006/relationships/slide" Target="/ppt/slides/slide2.xml" Id="R00284c8b2d9142e3" /><Relationship Type="http://schemas.openxmlformats.org/officeDocument/2006/relationships/slide" Target="/ppt/slides/slide3.xml" Id="R63e8e7be078145b7" /><Relationship Type="http://schemas.openxmlformats.org/officeDocument/2006/relationships/slide" Target="/ppt/slides/slide4.xml" Id="R4eaee23e459b43e1" /><Relationship Type="http://schemas.openxmlformats.org/officeDocument/2006/relationships/slide" Target="/ppt/slides/slide5.xml" Id="Re7f50f50cb5d410e" /><Relationship Type="http://schemas.openxmlformats.org/officeDocument/2006/relationships/slide" Target="/ppt/slides/slide6.xml" Id="Rb5e5b528f157467a" /><Relationship Type="http://schemas.openxmlformats.org/officeDocument/2006/relationships/slide" Target="/ppt/slides/slide7.xml" Id="Rfbc6ef79f2ff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cad2e7977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488eca094b14" /><Relationship Type="http://schemas.openxmlformats.org/officeDocument/2006/relationships/theme" Target="/ppt/slideMasters/theme/theme1.xml" Id="R64eae2427e4e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2488eca09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460ab4723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66c9d9fe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019665f3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7352ffa2a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7bfa9e01b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5859dec5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a6efb6b1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