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db5e4265c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4a2b404944167"/>
  </p:sldMasterIdLst>
  <p:sldIdLst>
    <p:sldId xmlns:r="http://schemas.openxmlformats.org/officeDocument/2006/relationships" id="256" r:id="R26eb329651c74235"/>
    <p:sldId xmlns:r="http://schemas.openxmlformats.org/officeDocument/2006/relationships" id="257" r:id="R7abef9c3146a4ced"/>
    <p:sldId xmlns:r="http://schemas.openxmlformats.org/officeDocument/2006/relationships" id="258" r:id="R7da513db677642c0"/>
    <p:sldId xmlns:r="http://schemas.openxmlformats.org/officeDocument/2006/relationships" id="259" r:id="Re898d268405d4b9c"/>
    <p:sldId xmlns:r="http://schemas.openxmlformats.org/officeDocument/2006/relationships" id="260" r:id="Rbb084f83193545e4"/>
    <p:sldId xmlns:r="http://schemas.openxmlformats.org/officeDocument/2006/relationships" id="261" r:id="R5fdc4cb99c574046"/>
    <p:sldId xmlns:r="http://schemas.openxmlformats.org/officeDocument/2006/relationships" id="262" r:id="Re4b8b58dc123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4a2b404944167" /><Relationship Type="http://schemas.openxmlformats.org/officeDocument/2006/relationships/slide" Target="/ppt/slides/slide1.xml" Id="R26eb329651c74235" /><Relationship Type="http://schemas.openxmlformats.org/officeDocument/2006/relationships/slide" Target="/ppt/slides/slide2.xml" Id="R7abef9c3146a4ced" /><Relationship Type="http://schemas.openxmlformats.org/officeDocument/2006/relationships/slide" Target="/ppt/slides/slide3.xml" Id="R7da513db677642c0" /><Relationship Type="http://schemas.openxmlformats.org/officeDocument/2006/relationships/slide" Target="/ppt/slides/slide4.xml" Id="Re898d268405d4b9c" /><Relationship Type="http://schemas.openxmlformats.org/officeDocument/2006/relationships/slide" Target="/ppt/slides/slide5.xml" Id="Rbb084f83193545e4" /><Relationship Type="http://schemas.openxmlformats.org/officeDocument/2006/relationships/slide" Target="/ppt/slides/slide6.xml" Id="R5fdc4cb99c574046" /><Relationship Type="http://schemas.openxmlformats.org/officeDocument/2006/relationships/slide" Target="/ppt/slides/slide7.xml" Id="Re4b8b58dc123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5e21e74e9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d9466a4349fb" /><Relationship Type="http://schemas.openxmlformats.org/officeDocument/2006/relationships/theme" Target="/ppt/slideMasters/theme/theme1.xml" Id="Rf56ec089034c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2d9466a43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3df3023a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4bdf45c8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fe4b6f80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f64cac3e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16f41d5c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a2888451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e651b684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