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16f8d3b4a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e2cec57144a77"/>
  </p:sldMasterIdLst>
  <p:sldIdLst>
    <p:sldId xmlns:r="http://schemas.openxmlformats.org/officeDocument/2006/relationships" id="256" r:id="R035dc50096f04361"/>
    <p:sldId xmlns:r="http://schemas.openxmlformats.org/officeDocument/2006/relationships" id="257" r:id="Rbf462ccff876477b"/>
    <p:sldId xmlns:r="http://schemas.openxmlformats.org/officeDocument/2006/relationships" id="258" r:id="Re206de552be8453e"/>
    <p:sldId xmlns:r="http://schemas.openxmlformats.org/officeDocument/2006/relationships" id="259" r:id="R9d5ea00b2c124a83"/>
    <p:sldId xmlns:r="http://schemas.openxmlformats.org/officeDocument/2006/relationships" id="260" r:id="R8440639d977c4b6a"/>
    <p:sldId xmlns:r="http://schemas.openxmlformats.org/officeDocument/2006/relationships" id="261" r:id="R885a2bc07c344235"/>
    <p:sldId xmlns:r="http://schemas.openxmlformats.org/officeDocument/2006/relationships" id="262" r:id="R0e4aee1ca65e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e2cec57144a77" /><Relationship Type="http://schemas.openxmlformats.org/officeDocument/2006/relationships/slide" Target="/ppt/slides/slide1.xml" Id="R035dc50096f04361" /><Relationship Type="http://schemas.openxmlformats.org/officeDocument/2006/relationships/slide" Target="/ppt/slides/slide2.xml" Id="Rbf462ccff876477b" /><Relationship Type="http://schemas.openxmlformats.org/officeDocument/2006/relationships/slide" Target="/ppt/slides/slide3.xml" Id="Re206de552be8453e" /><Relationship Type="http://schemas.openxmlformats.org/officeDocument/2006/relationships/slide" Target="/ppt/slides/slide4.xml" Id="R9d5ea00b2c124a83" /><Relationship Type="http://schemas.openxmlformats.org/officeDocument/2006/relationships/slide" Target="/ppt/slides/slide5.xml" Id="R8440639d977c4b6a" /><Relationship Type="http://schemas.openxmlformats.org/officeDocument/2006/relationships/slide" Target="/ppt/slides/slide6.xml" Id="R885a2bc07c344235" /><Relationship Type="http://schemas.openxmlformats.org/officeDocument/2006/relationships/slide" Target="/ppt/slides/slide7.xml" Id="R0e4aee1ca65e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e967a07f5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bfc82f5d44243" /><Relationship Type="http://schemas.openxmlformats.org/officeDocument/2006/relationships/theme" Target="/ppt/slideMasters/theme/theme1.xml" Id="R44af36374cbe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bfc82f5d4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f8d5560f2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d71508f66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136f96ffa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b7af28b3b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4000016b43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3291852c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eba49f0e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