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380fe72269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bcaac6b594fff"/>
  </p:sldMasterIdLst>
  <p:sldIdLst>
    <p:sldId xmlns:r="http://schemas.openxmlformats.org/officeDocument/2006/relationships" id="256" r:id="Re359a140217942b2"/>
    <p:sldId xmlns:r="http://schemas.openxmlformats.org/officeDocument/2006/relationships" id="257" r:id="R4c9a35729b9e4813"/>
    <p:sldId xmlns:r="http://schemas.openxmlformats.org/officeDocument/2006/relationships" id="258" r:id="Rb3590eebae7b4e5c"/>
    <p:sldId xmlns:r="http://schemas.openxmlformats.org/officeDocument/2006/relationships" id="259" r:id="Rc14302551ef54a7a"/>
    <p:sldId xmlns:r="http://schemas.openxmlformats.org/officeDocument/2006/relationships" id="260" r:id="R0b856b2d419f448e"/>
    <p:sldId xmlns:r="http://schemas.openxmlformats.org/officeDocument/2006/relationships" id="261" r:id="R98466c78b857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bcaac6b594fff" /><Relationship Type="http://schemas.openxmlformats.org/officeDocument/2006/relationships/slide" Target="/ppt/slides/slide1.xml" Id="Re359a140217942b2" /><Relationship Type="http://schemas.openxmlformats.org/officeDocument/2006/relationships/slide" Target="/ppt/slides/slide2.xml" Id="R4c9a35729b9e4813" /><Relationship Type="http://schemas.openxmlformats.org/officeDocument/2006/relationships/slide" Target="/ppt/slides/slide3.xml" Id="Rb3590eebae7b4e5c" /><Relationship Type="http://schemas.openxmlformats.org/officeDocument/2006/relationships/slide" Target="/ppt/slides/slide4.xml" Id="Rc14302551ef54a7a" /><Relationship Type="http://schemas.openxmlformats.org/officeDocument/2006/relationships/slide" Target="/ppt/slides/slide5.xml" Id="R0b856b2d419f448e" /><Relationship Type="http://schemas.openxmlformats.org/officeDocument/2006/relationships/slide" Target="/ppt/slides/slide6.xml" Id="R98466c78b857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53e98a65c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21375f10a4227" /><Relationship Type="http://schemas.openxmlformats.org/officeDocument/2006/relationships/theme" Target="/ppt/slideMasters/theme/theme1.xml" Id="Rcb1e9702789b49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21375f10a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4befa0602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af923d42241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69a295549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14e9683c845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12b13a48d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0b90b59b245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BOGSTRAND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BOGSTRAND BUSINESS MANAGEMENT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658 151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Oskar Bogstrand, Lyngrabben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post@bogstrandbm.no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bogstrandbm.no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927 299 100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BOGSTRAND BUSINESS MANAGEMENT AS</a:t>
            </a:r>
          </a:p>
        </p:txBody>
      </p:sp>
    </p:spTree>
  </p:cSld>
  <p:clrMapOvr>
    <a:masterClrMapping xmlns:a="http://schemas.openxmlformats.org/drawingml/2006/main"/>
  </p:clrMapOvr>
</p:sld>
</file>