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bf4a08e1e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536ec5f3840b3"/>
  </p:sldMasterIdLst>
  <p:sldIdLst>
    <p:sldId xmlns:r="http://schemas.openxmlformats.org/officeDocument/2006/relationships" id="256" r:id="R5dd1369532d84239"/>
    <p:sldId xmlns:r="http://schemas.openxmlformats.org/officeDocument/2006/relationships" id="257" r:id="Rf99a760e0ceb444e"/>
    <p:sldId xmlns:r="http://schemas.openxmlformats.org/officeDocument/2006/relationships" id="258" r:id="Rd02df514a6e94fde"/>
    <p:sldId xmlns:r="http://schemas.openxmlformats.org/officeDocument/2006/relationships" id="259" r:id="R87b36df2130241d8"/>
    <p:sldId xmlns:r="http://schemas.openxmlformats.org/officeDocument/2006/relationships" id="260" r:id="R2d50512e133e49a4"/>
    <p:sldId xmlns:r="http://schemas.openxmlformats.org/officeDocument/2006/relationships" id="261" r:id="R2cd643eba1ab422a"/>
    <p:sldId xmlns:r="http://schemas.openxmlformats.org/officeDocument/2006/relationships" id="262" r:id="R2e10a31ea12c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536ec5f3840b3" /><Relationship Type="http://schemas.openxmlformats.org/officeDocument/2006/relationships/slide" Target="/ppt/slides/slide1.xml" Id="R5dd1369532d84239" /><Relationship Type="http://schemas.openxmlformats.org/officeDocument/2006/relationships/slide" Target="/ppt/slides/slide2.xml" Id="Rf99a760e0ceb444e" /><Relationship Type="http://schemas.openxmlformats.org/officeDocument/2006/relationships/slide" Target="/ppt/slides/slide3.xml" Id="Rd02df514a6e94fde" /><Relationship Type="http://schemas.openxmlformats.org/officeDocument/2006/relationships/slide" Target="/ppt/slides/slide4.xml" Id="R87b36df2130241d8" /><Relationship Type="http://schemas.openxmlformats.org/officeDocument/2006/relationships/slide" Target="/ppt/slides/slide5.xml" Id="R2d50512e133e49a4" /><Relationship Type="http://schemas.openxmlformats.org/officeDocument/2006/relationships/slide" Target="/ppt/slides/slide6.xml" Id="R2cd643eba1ab422a" /><Relationship Type="http://schemas.openxmlformats.org/officeDocument/2006/relationships/slide" Target="/ppt/slides/slide7.xml" Id="R2e10a31ea12c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46412cf7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bd1ee9d8401f" /><Relationship Type="http://schemas.openxmlformats.org/officeDocument/2006/relationships/theme" Target="/ppt/slideMasters/theme/theme1.xml" Id="R680f58a9b0a5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8bd1ee9d8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c8ca6a51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f746b914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7e01df9e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e9b2a5eb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eed54dc0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c282a004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32638fe44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