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372f6df42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f487498aa491c"/>
  </p:sldMasterIdLst>
  <p:sldIdLst>
    <p:sldId xmlns:r="http://schemas.openxmlformats.org/officeDocument/2006/relationships" id="256" r:id="Rc62eeefa4a164020"/>
    <p:sldId xmlns:r="http://schemas.openxmlformats.org/officeDocument/2006/relationships" id="257" r:id="Ra1f01a765c014dfd"/>
    <p:sldId xmlns:r="http://schemas.openxmlformats.org/officeDocument/2006/relationships" id="258" r:id="R6a720296380744ee"/>
    <p:sldId xmlns:r="http://schemas.openxmlformats.org/officeDocument/2006/relationships" id="259" r:id="Rc2c23f7fa4d9416e"/>
    <p:sldId xmlns:r="http://schemas.openxmlformats.org/officeDocument/2006/relationships" id="260" r:id="Rbb4750d4f8fd4d9e"/>
    <p:sldId xmlns:r="http://schemas.openxmlformats.org/officeDocument/2006/relationships" id="261" r:id="R828ab6187d3c4310"/>
    <p:sldId xmlns:r="http://schemas.openxmlformats.org/officeDocument/2006/relationships" id="262" r:id="R24f23658f124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f487498aa491c" /><Relationship Type="http://schemas.openxmlformats.org/officeDocument/2006/relationships/slide" Target="/ppt/slides/slide1.xml" Id="Rc62eeefa4a164020" /><Relationship Type="http://schemas.openxmlformats.org/officeDocument/2006/relationships/slide" Target="/ppt/slides/slide2.xml" Id="Ra1f01a765c014dfd" /><Relationship Type="http://schemas.openxmlformats.org/officeDocument/2006/relationships/slide" Target="/ppt/slides/slide3.xml" Id="R6a720296380744ee" /><Relationship Type="http://schemas.openxmlformats.org/officeDocument/2006/relationships/slide" Target="/ppt/slides/slide4.xml" Id="Rc2c23f7fa4d9416e" /><Relationship Type="http://schemas.openxmlformats.org/officeDocument/2006/relationships/slide" Target="/ppt/slides/slide5.xml" Id="Rbb4750d4f8fd4d9e" /><Relationship Type="http://schemas.openxmlformats.org/officeDocument/2006/relationships/slide" Target="/ppt/slides/slide6.xml" Id="R828ab6187d3c4310" /><Relationship Type="http://schemas.openxmlformats.org/officeDocument/2006/relationships/slide" Target="/ppt/slides/slide7.xml" Id="R24f23658f124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63d43657e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f075ef8234757" /><Relationship Type="http://schemas.openxmlformats.org/officeDocument/2006/relationships/theme" Target="/ppt/slideMasters/theme/theme1.xml" Id="R8e292e115e98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f075ef823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d4782edd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114c720ad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f81bc8e544a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87739f2e5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f0f51c08c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29160683c48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75cabaefa44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DRANGSLAND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27 420 589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354 097 912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513 475 678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