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8f717ce4004a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1d26bbacad4275"/>
  </p:sldMasterIdLst>
  <p:sldIdLst>
    <p:sldId xmlns:r="http://schemas.openxmlformats.org/officeDocument/2006/relationships" id="256" r:id="R60839559fb0045c1"/>
    <p:sldId xmlns:r="http://schemas.openxmlformats.org/officeDocument/2006/relationships" id="257" r:id="Rbf5294e047444a5c"/>
    <p:sldId xmlns:r="http://schemas.openxmlformats.org/officeDocument/2006/relationships" id="258" r:id="R14a2dd5f6ca5495f"/>
    <p:sldId xmlns:r="http://schemas.openxmlformats.org/officeDocument/2006/relationships" id="259" r:id="Rf0e170fe19ac4f1f"/>
    <p:sldId xmlns:r="http://schemas.openxmlformats.org/officeDocument/2006/relationships" id="260" r:id="Ra71c5a7e85d84f8f"/>
    <p:sldId xmlns:r="http://schemas.openxmlformats.org/officeDocument/2006/relationships" id="261" r:id="R4923a4e127aa49be"/>
    <p:sldId xmlns:r="http://schemas.openxmlformats.org/officeDocument/2006/relationships" id="262" r:id="Rb156d44f3fa44a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d26bbacad4275" /><Relationship Type="http://schemas.openxmlformats.org/officeDocument/2006/relationships/slide" Target="/ppt/slides/slide1.xml" Id="R60839559fb0045c1" /><Relationship Type="http://schemas.openxmlformats.org/officeDocument/2006/relationships/slide" Target="/ppt/slides/slide2.xml" Id="Rbf5294e047444a5c" /><Relationship Type="http://schemas.openxmlformats.org/officeDocument/2006/relationships/slide" Target="/ppt/slides/slide3.xml" Id="R14a2dd5f6ca5495f" /><Relationship Type="http://schemas.openxmlformats.org/officeDocument/2006/relationships/slide" Target="/ppt/slides/slide4.xml" Id="Rf0e170fe19ac4f1f" /><Relationship Type="http://schemas.openxmlformats.org/officeDocument/2006/relationships/slide" Target="/ppt/slides/slide5.xml" Id="Ra71c5a7e85d84f8f" /><Relationship Type="http://schemas.openxmlformats.org/officeDocument/2006/relationships/slide" Target="/ppt/slides/slide6.xml" Id="R4923a4e127aa49be" /><Relationship Type="http://schemas.openxmlformats.org/officeDocument/2006/relationships/slide" Target="/ppt/slides/slide7.xml" Id="Rb156d44f3fa44a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bb5c1b45249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f0dc4d5f94919" /><Relationship Type="http://schemas.openxmlformats.org/officeDocument/2006/relationships/theme" Target="/ppt/slideMasters/theme/theme1.xml" Id="R4e1543be04274e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af0dc4d5f949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ebf9b982b49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a3a62adb440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08044492747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80099326f4e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608f21f0343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e6443c9714f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4c65f1e394b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JSM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JSM AS ble etablert [år] og holder til i Kvelde.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310 992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990 454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1 333 866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HERLAND GLENNA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Hogstet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3282 Kvelde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927 347 997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JSM AS</a:t>
            </a:r>
          </a:p>
        </p:txBody>
      </p:sp>
    </p:spTree>
  </p:cSld>
  <p:clrMapOvr>
    <a:masterClrMapping xmlns:a="http://schemas.openxmlformats.org/drawingml/2006/main"/>
  </p:clrMapOvr>
</p:sld>
</file>