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2e554a06ea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5a5e02b0574b10"/>
  </p:sldMasterIdLst>
  <p:sldIdLst>
    <p:sldId xmlns:r="http://schemas.openxmlformats.org/officeDocument/2006/relationships" id="256" r:id="R932f1c8c0b8943fd"/>
    <p:sldId xmlns:r="http://schemas.openxmlformats.org/officeDocument/2006/relationships" id="257" r:id="Rf1a1c73828a24eb6"/>
    <p:sldId xmlns:r="http://schemas.openxmlformats.org/officeDocument/2006/relationships" id="258" r:id="R66dac9b7208f4891"/>
    <p:sldId xmlns:r="http://schemas.openxmlformats.org/officeDocument/2006/relationships" id="259" r:id="R4b42cf080c344c3f"/>
    <p:sldId xmlns:r="http://schemas.openxmlformats.org/officeDocument/2006/relationships" id="260" r:id="Rfb1d6d6e2fd24538"/>
    <p:sldId xmlns:r="http://schemas.openxmlformats.org/officeDocument/2006/relationships" id="261" r:id="Re6ee75c5eb364a92"/>
    <p:sldId xmlns:r="http://schemas.openxmlformats.org/officeDocument/2006/relationships" id="262" r:id="R16f954a4dc214c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5a5e02b0574b10" /><Relationship Type="http://schemas.openxmlformats.org/officeDocument/2006/relationships/slide" Target="/ppt/slides/slide1.xml" Id="R932f1c8c0b8943fd" /><Relationship Type="http://schemas.openxmlformats.org/officeDocument/2006/relationships/slide" Target="/ppt/slides/slide2.xml" Id="Rf1a1c73828a24eb6" /><Relationship Type="http://schemas.openxmlformats.org/officeDocument/2006/relationships/slide" Target="/ppt/slides/slide3.xml" Id="R66dac9b7208f4891" /><Relationship Type="http://schemas.openxmlformats.org/officeDocument/2006/relationships/slide" Target="/ppt/slides/slide4.xml" Id="R4b42cf080c344c3f" /><Relationship Type="http://schemas.openxmlformats.org/officeDocument/2006/relationships/slide" Target="/ppt/slides/slide5.xml" Id="Rfb1d6d6e2fd24538" /><Relationship Type="http://schemas.openxmlformats.org/officeDocument/2006/relationships/slide" Target="/ppt/slides/slide6.xml" Id="Re6ee75c5eb364a92" /><Relationship Type="http://schemas.openxmlformats.org/officeDocument/2006/relationships/slide" Target="/ppt/slides/slide7.xml" Id="R16f954a4dc214c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3fb64b1ed34b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11fe0679e4fef" /><Relationship Type="http://schemas.openxmlformats.org/officeDocument/2006/relationships/theme" Target="/ppt/slideMasters/theme/theme1.xml" Id="R7cd2b0f9593145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a11fe0679e4f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58eca729f4f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3d49d518c41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443e9cb1e43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82eed59be45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12bd0f21c41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3bc4e079641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6efd996004f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KOMPASS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KOMPASS HOLDING AS ble etablert [år] og holder til i Ekne.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485 202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29 759 914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30 202 514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Kjølavegen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7624 Ekne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927 353 725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