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2d1d36c9424c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67b4e233364966"/>
  </p:sldMasterIdLst>
  <p:sldIdLst>
    <p:sldId xmlns:r="http://schemas.openxmlformats.org/officeDocument/2006/relationships" id="256" r:id="R4bfed97be54d40c0"/>
    <p:sldId xmlns:r="http://schemas.openxmlformats.org/officeDocument/2006/relationships" id="257" r:id="R51cb89063bc946b9"/>
    <p:sldId xmlns:r="http://schemas.openxmlformats.org/officeDocument/2006/relationships" id="258" r:id="Rb2466c820c5548f8"/>
    <p:sldId xmlns:r="http://schemas.openxmlformats.org/officeDocument/2006/relationships" id="259" r:id="Re253dd9dea1b48be"/>
    <p:sldId xmlns:r="http://schemas.openxmlformats.org/officeDocument/2006/relationships" id="260" r:id="R4438eda80f0b405c"/>
    <p:sldId xmlns:r="http://schemas.openxmlformats.org/officeDocument/2006/relationships" id="261" r:id="R4d2993ce9484494f"/>
    <p:sldId xmlns:r="http://schemas.openxmlformats.org/officeDocument/2006/relationships" id="262" r:id="Rce69ed0725ae4e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7b4e233364966" /><Relationship Type="http://schemas.openxmlformats.org/officeDocument/2006/relationships/slide" Target="/ppt/slides/slide1.xml" Id="R4bfed97be54d40c0" /><Relationship Type="http://schemas.openxmlformats.org/officeDocument/2006/relationships/slide" Target="/ppt/slides/slide2.xml" Id="R51cb89063bc946b9" /><Relationship Type="http://schemas.openxmlformats.org/officeDocument/2006/relationships/slide" Target="/ppt/slides/slide3.xml" Id="Rb2466c820c5548f8" /><Relationship Type="http://schemas.openxmlformats.org/officeDocument/2006/relationships/slide" Target="/ppt/slides/slide4.xml" Id="Re253dd9dea1b48be" /><Relationship Type="http://schemas.openxmlformats.org/officeDocument/2006/relationships/slide" Target="/ppt/slides/slide5.xml" Id="R4438eda80f0b405c" /><Relationship Type="http://schemas.openxmlformats.org/officeDocument/2006/relationships/slide" Target="/ppt/slides/slide6.xml" Id="R4d2993ce9484494f" /><Relationship Type="http://schemas.openxmlformats.org/officeDocument/2006/relationships/slide" Target="/ppt/slides/slide7.xml" Id="Rce69ed0725ae4e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1dfd0566ac45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0638450674f99" /><Relationship Type="http://schemas.openxmlformats.org/officeDocument/2006/relationships/theme" Target="/ppt/slideMasters/theme/theme1.xml" Id="Reedf60842d3b4b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e0638450674f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99bb3bb3f4b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a1781e2ff4f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3d47bfccc43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77b2d66ee43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82c67f77546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9a40e27684a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82e7412884c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BALANSE REGNSKAP OG RÅDGIVING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BALANSE REGNSKAP OG RÅDGIVING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3 558 509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536 917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1 455 735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NORGESTAK NORGE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S.J. HOLDING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Minsaas plass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927 355 159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