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9377219b5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b826243a845e8"/>
  </p:sldMasterIdLst>
  <p:sldIdLst>
    <p:sldId xmlns:r="http://schemas.openxmlformats.org/officeDocument/2006/relationships" id="256" r:id="Re94600c6d4394ab3"/>
    <p:sldId xmlns:r="http://schemas.openxmlformats.org/officeDocument/2006/relationships" id="257" r:id="Rabec44f3485c4dee"/>
    <p:sldId xmlns:r="http://schemas.openxmlformats.org/officeDocument/2006/relationships" id="258" r:id="R3ec4844d01bc4857"/>
    <p:sldId xmlns:r="http://schemas.openxmlformats.org/officeDocument/2006/relationships" id="259" r:id="R27b5e2a62afd42f3"/>
    <p:sldId xmlns:r="http://schemas.openxmlformats.org/officeDocument/2006/relationships" id="260" r:id="R1b1fdba49db94c4a"/>
    <p:sldId xmlns:r="http://schemas.openxmlformats.org/officeDocument/2006/relationships" id="261" r:id="Re8d953cc1cc3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b826243a845e8" /><Relationship Type="http://schemas.openxmlformats.org/officeDocument/2006/relationships/slide" Target="/ppt/slides/slide1.xml" Id="Re94600c6d4394ab3" /><Relationship Type="http://schemas.openxmlformats.org/officeDocument/2006/relationships/slide" Target="/ppt/slides/slide2.xml" Id="Rabec44f3485c4dee" /><Relationship Type="http://schemas.openxmlformats.org/officeDocument/2006/relationships/slide" Target="/ppt/slides/slide3.xml" Id="R3ec4844d01bc4857" /><Relationship Type="http://schemas.openxmlformats.org/officeDocument/2006/relationships/slide" Target="/ppt/slides/slide4.xml" Id="R27b5e2a62afd42f3" /><Relationship Type="http://schemas.openxmlformats.org/officeDocument/2006/relationships/slide" Target="/ppt/slides/slide5.xml" Id="R1b1fdba49db94c4a" /><Relationship Type="http://schemas.openxmlformats.org/officeDocument/2006/relationships/slide" Target="/ppt/slides/slide6.xml" Id="Re8d953cc1cc3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bdf7d5e55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1414ff4748e4" /><Relationship Type="http://schemas.openxmlformats.org/officeDocument/2006/relationships/theme" Target="/ppt/slideMasters/theme/theme1.xml" Id="Rbacb1c7998be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c1414ff47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0b81bf96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d5f4503c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308264eef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28d66eefb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9ea4454e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1fef0f5a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SANDVIK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5919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SANDVIK AS</a:t>
            </a:r>
          </a:p>
        </p:txBody>
      </p:sp>
    </p:spTree>
  </p:cSld>
  <p:clrMapOvr>
    <a:masterClrMapping xmlns:a="http://schemas.openxmlformats.org/drawingml/2006/main"/>
  </p:clrMapOvr>
</p:sld>
</file>