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11c0abba543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81596c086d47c9"/>
  </p:sldMasterIdLst>
  <p:sldIdLst>
    <p:sldId xmlns:r="http://schemas.openxmlformats.org/officeDocument/2006/relationships" id="256" r:id="Re6f196c29b56498b"/>
    <p:sldId xmlns:r="http://schemas.openxmlformats.org/officeDocument/2006/relationships" id="257" r:id="Rcd5e2f4a215d49b4"/>
    <p:sldId xmlns:r="http://schemas.openxmlformats.org/officeDocument/2006/relationships" id="258" r:id="Ra21445646e70466d"/>
    <p:sldId xmlns:r="http://schemas.openxmlformats.org/officeDocument/2006/relationships" id="259" r:id="R83a8f204ad314858"/>
    <p:sldId xmlns:r="http://schemas.openxmlformats.org/officeDocument/2006/relationships" id="260" r:id="R6b23a54a01454e39"/>
    <p:sldId xmlns:r="http://schemas.openxmlformats.org/officeDocument/2006/relationships" id="261" r:id="Rfb00d4dc5fed45f0"/>
    <p:sldId xmlns:r="http://schemas.openxmlformats.org/officeDocument/2006/relationships" id="262" r:id="R326f5184ef814b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1596c086d47c9" /><Relationship Type="http://schemas.openxmlformats.org/officeDocument/2006/relationships/slide" Target="/ppt/slides/slide1.xml" Id="Re6f196c29b56498b" /><Relationship Type="http://schemas.openxmlformats.org/officeDocument/2006/relationships/slide" Target="/ppt/slides/slide2.xml" Id="Rcd5e2f4a215d49b4" /><Relationship Type="http://schemas.openxmlformats.org/officeDocument/2006/relationships/slide" Target="/ppt/slides/slide3.xml" Id="Ra21445646e70466d" /><Relationship Type="http://schemas.openxmlformats.org/officeDocument/2006/relationships/slide" Target="/ppt/slides/slide4.xml" Id="R83a8f204ad314858" /><Relationship Type="http://schemas.openxmlformats.org/officeDocument/2006/relationships/slide" Target="/ppt/slides/slide5.xml" Id="R6b23a54a01454e39" /><Relationship Type="http://schemas.openxmlformats.org/officeDocument/2006/relationships/slide" Target="/ppt/slides/slide6.xml" Id="Rfb00d4dc5fed45f0" /><Relationship Type="http://schemas.openxmlformats.org/officeDocument/2006/relationships/slide" Target="/ppt/slides/slide7.xml" Id="R326f5184ef814b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6f8ad7e3e45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3acb5325647c0" /><Relationship Type="http://schemas.openxmlformats.org/officeDocument/2006/relationships/theme" Target="/ppt/slideMasters/theme/theme1.xml" Id="R600b69a1b78748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b3acb5325647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2872ec25a42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f0de181fa43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cf5253e30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458dbdbea49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2a2584e8549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6534d28254c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e2de39599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ES-HOLDING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−636 887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−955 126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7 526 042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SJØFLOT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Enromvegen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