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99334fd9f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1d8fed43c478c"/>
  </p:sldMasterIdLst>
  <p:sldIdLst>
    <p:sldId xmlns:r="http://schemas.openxmlformats.org/officeDocument/2006/relationships" id="256" r:id="Rbde00193dc9c4c6f"/>
    <p:sldId xmlns:r="http://schemas.openxmlformats.org/officeDocument/2006/relationships" id="257" r:id="R4240e8354b22426c"/>
    <p:sldId xmlns:r="http://schemas.openxmlformats.org/officeDocument/2006/relationships" id="258" r:id="Rff1725d8a4f44294"/>
    <p:sldId xmlns:r="http://schemas.openxmlformats.org/officeDocument/2006/relationships" id="259" r:id="R6c8baa9bf4a8461e"/>
    <p:sldId xmlns:r="http://schemas.openxmlformats.org/officeDocument/2006/relationships" id="260" r:id="R11100002cddc4583"/>
    <p:sldId xmlns:r="http://schemas.openxmlformats.org/officeDocument/2006/relationships" id="261" r:id="R6cad07b2ab3e4558"/>
    <p:sldId xmlns:r="http://schemas.openxmlformats.org/officeDocument/2006/relationships" id="262" r:id="R9f48ac8698ee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1d8fed43c478c" /><Relationship Type="http://schemas.openxmlformats.org/officeDocument/2006/relationships/slide" Target="/ppt/slides/slide1.xml" Id="Rbde00193dc9c4c6f" /><Relationship Type="http://schemas.openxmlformats.org/officeDocument/2006/relationships/slide" Target="/ppt/slides/slide2.xml" Id="R4240e8354b22426c" /><Relationship Type="http://schemas.openxmlformats.org/officeDocument/2006/relationships/slide" Target="/ppt/slides/slide3.xml" Id="Rff1725d8a4f44294" /><Relationship Type="http://schemas.openxmlformats.org/officeDocument/2006/relationships/slide" Target="/ppt/slides/slide4.xml" Id="R6c8baa9bf4a8461e" /><Relationship Type="http://schemas.openxmlformats.org/officeDocument/2006/relationships/slide" Target="/ppt/slides/slide5.xml" Id="R11100002cddc4583" /><Relationship Type="http://schemas.openxmlformats.org/officeDocument/2006/relationships/slide" Target="/ppt/slides/slide6.xml" Id="R6cad07b2ab3e4558" /><Relationship Type="http://schemas.openxmlformats.org/officeDocument/2006/relationships/slide" Target="/ppt/slides/slide7.xml" Id="R9f48ac8698ee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6241596df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2225c95d46c2" /><Relationship Type="http://schemas.openxmlformats.org/officeDocument/2006/relationships/theme" Target="/ppt/slideMasters/theme/theme1.xml" Id="Rc9e5f370711c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d2225c95d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6ef9578a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df0e465c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25bb7de2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615a4200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9fcb904b4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0fae2f7d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a11efd440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