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2c8bc21a7d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6b228a8a24fbc"/>
  </p:sldMasterIdLst>
  <p:sldIdLst>
    <p:sldId xmlns:r="http://schemas.openxmlformats.org/officeDocument/2006/relationships" id="256" r:id="R0a51e28366a445f2"/>
    <p:sldId xmlns:r="http://schemas.openxmlformats.org/officeDocument/2006/relationships" id="257" r:id="R665dd82d7ed04bdb"/>
    <p:sldId xmlns:r="http://schemas.openxmlformats.org/officeDocument/2006/relationships" id="258" r:id="R7b27b062eec94b16"/>
    <p:sldId xmlns:r="http://schemas.openxmlformats.org/officeDocument/2006/relationships" id="259" r:id="Rbd852b393de34efd"/>
    <p:sldId xmlns:r="http://schemas.openxmlformats.org/officeDocument/2006/relationships" id="260" r:id="R9c0a106aa2d24541"/>
    <p:sldId xmlns:r="http://schemas.openxmlformats.org/officeDocument/2006/relationships" id="261" r:id="Ra104fff7e87d43d7"/>
    <p:sldId xmlns:r="http://schemas.openxmlformats.org/officeDocument/2006/relationships" id="262" r:id="R3167b627f88045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6b228a8a24fbc" /><Relationship Type="http://schemas.openxmlformats.org/officeDocument/2006/relationships/slide" Target="/ppt/slides/slide1.xml" Id="R0a51e28366a445f2" /><Relationship Type="http://schemas.openxmlformats.org/officeDocument/2006/relationships/slide" Target="/ppt/slides/slide2.xml" Id="R665dd82d7ed04bdb" /><Relationship Type="http://schemas.openxmlformats.org/officeDocument/2006/relationships/slide" Target="/ppt/slides/slide3.xml" Id="R7b27b062eec94b16" /><Relationship Type="http://schemas.openxmlformats.org/officeDocument/2006/relationships/slide" Target="/ppt/slides/slide4.xml" Id="Rbd852b393de34efd" /><Relationship Type="http://schemas.openxmlformats.org/officeDocument/2006/relationships/slide" Target="/ppt/slides/slide5.xml" Id="R9c0a106aa2d24541" /><Relationship Type="http://schemas.openxmlformats.org/officeDocument/2006/relationships/slide" Target="/ppt/slides/slide6.xml" Id="Ra104fff7e87d43d7" /><Relationship Type="http://schemas.openxmlformats.org/officeDocument/2006/relationships/slide" Target="/ppt/slides/slide7.xml" Id="R3167b627f88045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bfd1fcfb24a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dddc6fe9541f4" /><Relationship Type="http://schemas.openxmlformats.org/officeDocument/2006/relationships/theme" Target="/ppt/slideMasters/theme/theme1.xml" Id="R99e82f38057b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dddc6fe95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06e10646d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4dbb64bee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76a591a6a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b9c1e3ec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1f8f96a8b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03a31817744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1ec8e5aae4d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ELVIRA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JO IVER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Munkerudåsen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927 377 748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ELVIRA HOLDING AS</a:t>
            </a:r>
          </a:p>
        </p:txBody>
      </p:sp>
    </p:spTree>
  </p:cSld>
  <p:clrMapOvr>
    <a:masterClrMapping xmlns:a="http://schemas.openxmlformats.org/drawingml/2006/main"/>
  </p:clrMapOvr>
</p:sld>
</file>