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ffa4b9c13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5310942474e2f"/>
  </p:sldMasterIdLst>
  <p:sldIdLst>
    <p:sldId xmlns:r="http://schemas.openxmlformats.org/officeDocument/2006/relationships" id="256" r:id="Rfd5fc7e91b1e459c"/>
    <p:sldId xmlns:r="http://schemas.openxmlformats.org/officeDocument/2006/relationships" id="257" r:id="Ra4bc9156d7f74d4a"/>
    <p:sldId xmlns:r="http://schemas.openxmlformats.org/officeDocument/2006/relationships" id="258" r:id="R469492ce59b24ff3"/>
    <p:sldId xmlns:r="http://schemas.openxmlformats.org/officeDocument/2006/relationships" id="259" r:id="R80183568074c4d16"/>
    <p:sldId xmlns:r="http://schemas.openxmlformats.org/officeDocument/2006/relationships" id="260" r:id="Rd142501ca2944bc9"/>
    <p:sldId xmlns:r="http://schemas.openxmlformats.org/officeDocument/2006/relationships" id="261" r:id="R5e60261c500548c3"/>
    <p:sldId xmlns:r="http://schemas.openxmlformats.org/officeDocument/2006/relationships" id="262" r:id="R84bc08768c4e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5310942474e2f" /><Relationship Type="http://schemas.openxmlformats.org/officeDocument/2006/relationships/slide" Target="/ppt/slides/slide1.xml" Id="Rfd5fc7e91b1e459c" /><Relationship Type="http://schemas.openxmlformats.org/officeDocument/2006/relationships/slide" Target="/ppt/slides/slide2.xml" Id="Ra4bc9156d7f74d4a" /><Relationship Type="http://schemas.openxmlformats.org/officeDocument/2006/relationships/slide" Target="/ppt/slides/slide3.xml" Id="R469492ce59b24ff3" /><Relationship Type="http://schemas.openxmlformats.org/officeDocument/2006/relationships/slide" Target="/ppt/slides/slide4.xml" Id="R80183568074c4d16" /><Relationship Type="http://schemas.openxmlformats.org/officeDocument/2006/relationships/slide" Target="/ppt/slides/slide5.xml" Id="Rd142501ca2944bc9" /><Relationship Type="http://schemas.openxmlformats.org/officeDocument/2006/relationships/slide" Target="/ppt/slides/slide6.xml" Id="R5e60261c500548c3" /><Relationship Type="http://schemas.openxmlformats.org/officeDocument/2006/relationships/slide" Target="/ppt/slides/slide7.xml" Id="R84bc08768c4e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00fba331c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1549721c0419c" /><Relationship Type="http://schemas.openxmlformats.org/officeDocument/2006/relationships/theme" Target="/ppt/slideMasters/theme/theme1.xml" Id="Rfb5e66178a30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1549721c0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c7fd81fd143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e2adb4a1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ee372262e43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86cbec991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8a78dcd75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537068291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64ac3204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16 462 889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TORFINN TOBIAS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927 378 736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