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afb9992083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4bccbc93a4385"/>
  </p:sldMasterIdLst>
  <p:sldIdLst>
    <p:sldId xmlns:r="http://schemas.openxmlformats.org/officeDocument/2006/relationships" id="256" r:id="Rfe7fc64dafe54503"/>
    <p:sldId xmlns:r="http://schemas.openxmlformats.org/officeDocument/2006/relationships" id="257" r:id="R72c1594626324552"/>
    <p:sldId xmlns:r="http://schemas.openxmlformats.org/officeDocument/2006/relationships" id="258" r:id="R83d8e1a70e294fe6"/>
    <p:sldId xmlns:r="http://schemas.openxmlformats.org/officeDocument/2006/relationships" id="259" r:id="R2459a1df038a4555"/>
    <p:sldId xmlns:r="http://schemas.openxmlformats.org/officeDocument/2006/relationships" id="260" r:id="Rcd340c93c9a94f29"/>
    <p:sldId xmlns:r="http://schemas.openxmlformats.org/officeDocument/2006/relationships" id="261" r:id="R39782b12be9942a5"/>
    <p:sldId xmlns:r="http://schemas.openxmlformats.org/officeDocument/2006/relationships" id="262" r:id="R1237c4a14c14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4bccbc93a4385" /><Relationship Type="http://schemas.openxmlformats.org/officeDocument/2006/relationships/slide" Target="/ppt/slides/slide1.xml" Id="Rfe7fc64dafe54503" /><Relationship Type="http://schemas.openxmlformats.org/officeDocument/2006/relationships/slide" Target="/ppt/slides/slide2.xml" Id="R72c1594626324552" /><Relationship Type="http://schemas.openxmlformats.org/officeDocument/2006/relationships/slide" Target="/ppt/slides/slide3.xml" Id="R83d8e1a70e294fe6" /><Relationship Type="http://schemas.openxmlformats.org/officeDocument/2006/relationships/slide" Target="/ppt/slides/slide4.xml" Id="R2459a1df038a4555" /><Relationship Type="http://schemas.openxmlformats.org/officeDocument/2006/relationships/slide" Target="/ppt/slides/slide5.xml" Id="Rcd340c93c9a94f29" /><Relationship Type="http://schemas.openxmlformats.org/officeDocument/2006/relationships/slide" Target="/ppt/slides/slide6.xml" Id="R39782b12be9942a5" /><Relationship Type="http://schemas.openxmlformats.org/officeDocument/2006/relationships/slide" Target="/ppt/slides/slide7.xml" Id="R1237c4a14c14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d0846c2eb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4ecb87b5436c" /><Relationship Type="http://schemas.openxmlformats.org/officeDocument/2006/relationships/theme" Target="/ppt/slideMasters/theme/theme1.xml" Id="Reeb2be86f581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64ecb87b5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d915fbb55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0a81b070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4c6458a78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d7dbd08ab42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37f5b27e4d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37f5f7269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c92b1b5d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CKNH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CKNH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622 586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CECILIE K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Hammaren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CKNH INVEST AS</a:t>
            </a:r>
          </a:p>
        </p:txBody>
      </p:sp>
    </p:spTree>
  </p:cSld>
  <p:clrMapOvr>
    <a:masterClrMapping xmlns:a="http://schemas.openxmlformats.org/drawingml/2006/main"/>
  </p:clrMapOvr>
</p:sld>
</file>