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d96f74601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cab62dde94e8a"/>
  </p:sldMasterIdLst>
  <p:sldIdLst>
    <p:sldId xmlns:r="http://schemas.openxmlformats.org/officeDocument/2006/relationships" id="256" r:id="R25004a16d01e4751"/>
    <p:sldId xmlns:r="http://schemas.openxmlformats.org/officeDocument/2006/relationships" id="257" r:id="R64cbbc49659c4500"/>
    <p:sldId xmlns:r="http://schemas.openxmlformats.org/officeDocument/2006/relationships" id="258" r:id="R630935cb841a4bea"/>
    <p:sldId xmlns:r="http://schemas.openxmlformats.org/officeDocument/2006/relationships" id="259" r:id="Rfe2e5c8387cb45a2"/>
    <p:sldId xmlns:r="http://schemas.openxmlformats.org/officeDocument/2006/relationships" id="260" r:id="Rf95b0c38f3a343da"/>
    <p:sldId xmlns:r="http://schemas.openxmlformats.org/officeDocument/2006/relationships" id="261" r:id="Rbea21a7348974837"/>
    <p:sldId xmlns:r="http://schemas.openxmlformats.org/officeDocument/2006/relationships" id="262" r:id="R09ce309d56dc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cab62dde94e8a" /><Relationship Type="http://schemas.openxmlformats.org/officeDocument/2006/relationships/slide" Target="/ppt/slides/slide1.xml" Id="R25004a16d01e4751" /><Relationship Type="http://schemas.openxmlformats.org/officeDocument/2006/relationships/slide" Target="/ppt/slides/slide2.xml" Id="R64cbbc49659c4500" /><Relationship Type="http://schemas.openxmlformats.org/officeDocument/2006/relationships/slide" Target="/ppt/slides/slide3.xml" Id="R630935cb841a4bea" /><Relationship Type="http://schemas.openxmlformats.org/officeDocument/2006/relationships/slide" Target="/ppt/slides/slide4.xml" Id="Rfe2e5c8387cb45a2" /><Relationship Type="http://schemas.openxmlformats.org/officeDocument/2006/relationships/slide" Target="/ppt/slides/slide5.xml" Id="Rf95b0c38f3a343da" /><Relationship Type="http://schemas.openxmlformats.org/officeDocument/2006/relationships/slide" Target="/ppt/slides/slide6.xml" Id="Rbea21a7348974837" /><Relationship Type="http://schemas.openxmlformats.org/officeDocument/2006/relationships/slide" Target="/ppt/slides/slide7.xml" Id="R09ce309d56dc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2a3293ce5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15582a3949f8" /><Relationship Type="http://schemas.openxmlformats.org/officeDocument/2006/relationships/theme" Target="/ppt/slideMasters/theme/theme1.xml" Id="R176649b26041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215582a39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2584dd80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fabbfceb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e194fda1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400eeb2c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dbb79c7b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54470889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9fc6c06a1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