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c2f1bebe444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d717c0cb2b4e18"/>
  </p:sldMasterIdLst>
  <p:sldIdLst>
    <p:sldId xmlns:r="http://schemas.openxmlformats.org/officeDocument/2006/relationships" id="256" r:id="R343c180b0a9544d8"/>
    <p:sldId xmlns:r="http://schemas.openxmlformats.org/officeDocument/2006/relationships" id="257" r:id="Rc8c04da439a0400d"/>
    <p:sldId xmlns:r="http://schemas.openxmlformats.org/officeDocument/2006/relationships" id="258" r:id="Rea1ac64756584c5a"/>
    <p:sldId xmlns:r="http://schemas.openxmlformats.org/officeDocument/2006/relationships" id="259" r:id="R63cd9bebd0284e52"/>
    <p:sldId xmlns:r="http://schemas.openxmlformats.org/officeDocument/2006/relationships" id="260" r:id="R9c184f6fa1224f2f"/>
    <p:sldId xmlns:r="http://schemas.openxmlformats.org/officeDocument/2006/relationships" id="261" r:id="Raa71cc7350734649"/>
    <p:sldId xmlns:r="http://schemas.openxmlformats.org/officeDocument/2006/relationships" id="262" r:id="R4e6ffb4a6a42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717c0cb2b4e18" /><Relationship Type="http://schemas.openxmlformats.org/officeDocument/2006/relationships/slide" Target="/ppt/slides/slide1.xml" Id="R343c180b0a9544d8" /><Relationship Type="http://schemas.openxmlformats.org/officeDocument/2006/relationships/slide" Target="/ppt/slides/slide2.xml" Id="Rc8c04da439a0400d" /><Relationship Type="http://schemas.openxmlformats.org/officeDocument/2006/relationships/slide" Target="/ppt/slides/slide3.xml" Id="Rea1ac64756584c5a" /><Relationship Type="http://schemas.openxmlformats.org/officeDocument/2006/relationships/slide" Target="/ppt/slides/slide4.xml" Id="R63cd9bebd0284e52" /><Relationship Type="http://schemas.openxmlformats.org/officeDocument/2006/relationships/slide" Target="/ppt/slides/slide5.xml" Id="R9c184f6fa1224f2f" /><Relationship Type="http://schemas.openxmlformats.org/officeDocument/2006/relationships/slide" Target="/ppt/slides/slide6.xml" Id="Raa71cc7350734649" /><Relationship Type="http://schemas.openxmlformats.org/officeDocument/2006/relationships/slide" Target="/ppt/slides/slide7.xml" Id="R4e6ffb4a6a42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dd3da28c6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ffe6ca24943f4" /><Relationship Type="http://schemas.openxmlformats.org/officeDocument/2006/relationships/theme" Target="/ppt/slideMasters/theme/theme1.xml" Id="R70769f46daa3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ffe6ca249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02d0a7ed4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cbf20c670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5f2083c4e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0fd7321a74d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2c0c42ac34a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c55b801e64f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694cf5e634a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RAMSVOLL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RAMSVOLL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679 604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887 646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ALNE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Johannes Alne, Ramsvollsvegen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927 400 480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