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190dbc69264f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71cbcbee5d4fb9"/>
  </p:sldMasterIdLst>
  <p:sldIdLst>
    <p:sldId xmlns:r="http://schemas.openxmlformats.org/officeDocument/2006/relationships" id="256" r:id="R4d82f7ac85c44c05"/>
    <p:sldId xmlns:r="http://schemas.openxmlformats.org/officeDocument/2006/relationships" id="257" r:id="R2fbe4c565ca14b2a"/>
    <p:sldId xmlns:r="http://schemas.openxmlformats.org/officeDocument/2006/relationships" id="258" r:id="Reb2d0e14b7e64fa2"/>
    <p:sldId xmlns:r="http://schemas.openxmlformats.org/officeDocument/2006/relationships" id="259" r:id="R2e2aac8421924703"/>
    <p:sldId xmlns:r="http://schemas.openxmlformats.org/officeDocument/2006/relationships" id="260" r:id="R8f6d268f98024ca1"/>
    <p:sldId xmlns:r="http://schemas.openxmlformats.org/officeDocument/2006/relationships" id="261" r:id="R13afa6bf8bd546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71cbcbee5d4fb9" /><Relationship Type="http://schemas.openxmlformats.org/officeDocument/2006/relationships/slide" Target="/ppt/slides/slide1.xml" Id="R4d82f7ac85c44c05" /><Relationship Type="http://schemas.openxmlformats.org/officeDocument/2006/relationships/slide" Target="/ppt/slides/slide2.xml" Id="R2fbe4c565ca14b2a" /><Relationship Type="http://schemas.openxmlformats.org/officeDocument/2006/relationships/slide" Target="/ppt/slides/slide3.xml" Id="Reb2d0e14b7e64fa2" /><Relationship Type="http://schemas.openxmlformats.org/officeDocument/2006/relationships/slide" Target="/ppt/slides/slide4.xml" Id="R2e2aac8421924703" /><Relationship Type="http://schemas.openxmlformats.org/officeDocument/2006/relationships/slide" Target="/ppt/slides/slide5.xml" Id="R8f6d268f98024ca1" /><Relationship Type="http://schemas.openxmlformats.org/officeDocument/2006/relationships/slide" Target="/ppt/slides/slide6.xml" Id="R13afa6bf8bd546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a6837124bb42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8d66201fc4428" /><Relationship Type="http://schemas.openxmlformats.org/officeDocument/2006/relationships/theme" Target="/ppt/slideMasters/theme/theme1.xml" Id="Rb4ce9a6e8b714a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38d66201fc44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833f4eeb643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1de6179a941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9020dd32e40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9f705b5af4e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c46618ae54b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0db1917c345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SIRIUS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SIRIUS ØKONOMI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8 369 222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1 622 108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1 313 504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1 766 767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3 338 421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Bogavegen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7725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927 411 296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