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90ed34dc7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93e8c70e2407f"/>
  </p:sldMasterIdLst>
  <p:sldIdLst>
    <p:sldId xmlns:r="http://schemas.openxmlformats.org/officeDocument/2006/relationships" id="256" r:id="Rf46e94cc45534306"/>
    <p:sldId xmlns:r="http://schemas.openxmlformats.org/officeDocument/2006/relationships" id="257" r:id="R4c1c953bf3dd4891"/>
    <p:sldId xmlns:r="http://schemas.openxmlformats.org/officeDocument/2006/relationships" id="258" r:id="Re27f159b60ed432f"/>
    <p:sldId xmlns:r="http://schemas.openxmlformats.org/officeDocument/2006/relationships" id="259" r:id="R5394c60c5f854913"/>
    <p:sldId xmlns:r="http://schemas.openxmlformats.org/officeDocument/2006/relationships" id="260" r:id="R9fa91eccf7a64b4c"/>
    <p:sldId xmlns:r="http://schemas.openxmlformats.org/officeDocument/2006/relationships" id="261" r:id="R3407f06d9a2849e1"/>
    <p:sldId xmlns:r="http://schemas.openxmlformats.org/officeDocument/2006/relationships" id="262" r:id="Radea320dc0b0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93e8c70e2407f" /><Relationship Type="http://schemas.openxmlformats.org/officeDocument/2006/relationships/slide" Target="/ppt/slides/slide1.xml" Id="Rf46e94cc45534306" /><Relationship Type="http://schemas.openxmlformats.org/officeDocument/2006/relationships/slide" Target="/ppt/slides/slide2.xml" Id="R4c1c953bf3dd4891" /><Relationship Type="http://schemas.openxmlformats.org/officeDocument/2006/relationships/slide" Target="/ppt/slides/slide3.xml" Id="Re27f159b60ed432f" /><Relationship Type="http://schemas.openxmlformats.org/officeDocument/2006/relationships/slide" Target="/ppt/slides/slide4.xml" Id="R5394c60c5f854913" /><Relationship Type="http://schemas.openxmlformats.org/officeDocument/2006/relationships/slide" Target="/ppt/slides/slide5.xml" Id="R9fa91eccf7a64b4c" /><Relationship Type="http://schemas.openxmlformats.org/officeDocument/2006/relationships/slide" Target="/ppt/slides/slide6.xml" Id="R3407f06d9a2849e1" /><Relationship Type="http://schemas.openxmlformats.org/officeDocument/2006/relationships/slide" Target="/ppt/slides/slide7.xml" Id="Radea320dc0b0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8a6d4661e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039672774e87" /><Relationship Type="http://schemas.openxmlformats.org/officeDocument/2006/relationships/theme" Target="/ppt/slideMasters/theme/theme1.xml" Id="R6b848c485203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b03967277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f59bea37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bc934d296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082419ed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f10081f85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c1bd471b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457599e0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4b3e1286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