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960775806147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9c52bcc7b34e72"/>
  </p:sldMasterIdLst>
  <p:sldIdLst>
    <p:sldId xmlns:r="http://schemas.openxmlformats.org/officeDocument/2006/relationships" id="256" r:id="Rf62a70c1e4a2411e"/>
    <p:sldId xmlns:r="http://schemas.openxmlformats.org/officeDocument/2006/relationships" id="257" r:id="Rb3f5a0becef44c8f"/>
    <p:sldId xmlns:r="http://schemas.openxmlformats.org/officeDocument/2006/relationships" id="258" r:id="Radeb2e815a304291"/>
    <p:sldId xmlns:r="http://schemas.openxmlformats.org/officeDocument/2006/relationships" id="259" r:id="R9a17ce1cfb2c4a88"/>
    <p:sldId xmlns:r="http://schemas.openxmlformats.org/officeDocument/2006/relationships" id="260" r:id="R849ff38b18874604"/>
    <p:sldId xmlns:r="http://schemas.openxmlformats.org/officeDocument/2006/relationships" id="261" r:id="R93bbe9de82ed47c7"/>
    <p:sldId xmlns:r="http://schemas.openxmlformats.org/officeDocument/2006/relationships" id="262" r:id="R7d79930c9ba44e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9c52bcc7b34e72" /><Relationship Type="http://schemas.openxmlformats.org/officeDocument/2006/relationships/slide" Target="/ppt/slides/slide1.xml" Id="Rf62a70c1e4a2411e" /><Relationship Type="http://schemas.openxmlformats.org/officeDocument/2006/relationships/slide" Target="/ppt/slides/slide2.xml" Id="Rb3f5a0becef44c8f" /><Relationship Type="http://schemas.openxmlformats.org/officeDocument/2006/relationships/slide" Target="/ppt/slides/slide3.xml" Id="Radeb2e815a304291" /><Relationship Type="http://schemas.openxmlformats.org/officeDocument/2006/relationships/slide" Target="/ppt/slides/slide4.xml" Id="R9a17ce1cfb2c4a88" /><Relationship Type="http://schemas.openxmlformats.org/officeDocument/2006/relationships/slide" Target="/ppt/slides/slide5.xml" Id="R849ff38b18874604" /><Relationship Type="http://schemas.openxmlformats.org/officeDocument/2006/relationships/slide" Target="/ppt/slides/slide6.xml" Id="R93bbe9de82ed47c7" /><Relationship Type="http://schemas.openxmlformats.org/officeDocument/2006/relationships/slide" Target="/ppt/slides/slide7.xml" Id="R7d79930c9ba44e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65e7cb8aaa42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8d13c82f84a11" /><Relationship Type="http://schemas.openxmlformats.org/officeDocument/2006/relationships/theme" Target="/ppt/slideMasters/theme/theme1.xml" Id="R2e223c34e0154b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88d13c82f84a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0c2a7158749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381637a6642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61dbe36024d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fc5ac887c47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1e602d89143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d04eb897c40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14c8d89ab43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E.E.D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E.E.D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365 916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13 834 525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EILIF ENGEBRET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 Bårdsøns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927 435 845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