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2ef0dea14b4e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9e3cff16fa42ed"/>
  </p:sldMasterIdLst>
  <p:sldIdLst>
    <p:sldId xmlns:r="http://schemas.openxmlformats.org/officeDocument/2006/relationships" id="256" r:id="R708d7c0a4a034a75"/>
    <p:sldId xmlns:r="http://schemas.openxmlformats.org/officeDocument/2006/relationships" id="257" r:id="R4ccce1f86c094e7e"/>
    <p:sldId xmlns:r="http://schemas.openxmlformats.org/officeDocument/2006/relationships" id="258" r:id="Rd56db54bbb8d40b2"/>
    <p:sldId xmlns:r="http://schemas.openxmlformats.org/officeDocument/2006/relationships" id="259" r:id="R68ab51b5827749ee"/>
    <p:sldId xmlns:r="http://schemas.openxmlformats.org/officeDocument/2006/relationships" id="260" r:id="R3a205b8a77a7453f"/>
    <p:sldId xmlns:r="http://schemas.openxmlformats.org/officeDocument/2006/relationships" id="261" r:id="R11f4128a89a64c7d"/>
    <p:sldId xmlns:r="http://schemas.openxmlformats.org/officeDocument/2006/relationships" id="262" r:id="Rf5c9de957af54d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e3cff16fa42ed" /><Relationship Type="http://schemas.openxmlformats.org/officeDocument/2006/relationships/slide" Target="/ppt/slides/slide1.xml" Id="R708d7c0a4a034a75" /><Relationship Type="http://schemas.openxmlformats.org/officeDocument/2006/relationships/slide" Target="/ppt/slides/slide2.xml" Id="R4ccce1f86c094e7e" /><Relationship Type="http://schemas.openxmlformats.org/officeDocument/2006/relationships/slide" Target="/ppt/slides/slide3.xml" Id="Rd56db54bbb8d40b2" /><Relationship Type="http://schemas.openxmlformats.org/officeDocument/2006/relationships/slide" Target="/ppt/slides/slide4.xml" Id="R68ab51b5827749ee" /><Relationship Type="http://schemas.openxmlformats.org/officeDocument/2006/relationships/slide" Target="/ppt/slides/slide5.xml" Id="R3a205b8a77a7453f" /><Relationship Type="http://schemas.openxmlformats.org/officeDocument/2006/relationships/slide" Target="/ppt/slides/slide6.xml" Id="R11f4128a89a64c7d" /><Relationship Type="http://schemas.openxmlformats.org/officeDocument/2006/relationships/slide" Target="/ppt/slides/slide7.xml" Id="Rf5c9de957af54d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aade490c2b45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de0401d434f3c" /><Relationship Type="http://schemas.openxmlformats.org/officeDocument/2006/relationships/theme" Target="/ppt/slideMasters/theme/theme1.xml" Id="R577e4b3fb7c64f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bde0401d434f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406df801d44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442e0e59249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d4cc810d24d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077dedaa341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1f465c8e143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c3bb82e1340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c27a2ca2448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INGKA HOLDING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5 141 498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5 141 978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STERRI KARLSSON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Breivikstølen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927 459 817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INGKA HOLDING AS</a:t>
            </a:r>
          </a:p>
        </p:txBody>
      </p:sp>
    </p:spTree>
  </p:cSld>
  <p:clrMapOvr>
    <a:masterClrMapping xmlns:a="http://schemas.openxmlformats.org/drawingml/2006/main"/>
  </p:clrMapOvr>
</p:sld>
</file>