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61c28d70174f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268b8502464b07"/>
  </p:sldMasterIdLst>
  <p:sldIdLst>
    <p:sldId xmlns:r="http://schemas.openxmlformats.org/officeDocument/2006/relationships" id="256" r:id="Rb4d7879a6f1a40a8"/>
    <p:sldId xmlns:r="http://schemas.openxmlformats.org/officeDocument/2006/relationships" id="257" r:id="R8cf4d1e43ed44060"/>
    <p:sldId xmlns:r="http://schemas.openxmlformats.org/officeDocument/2006/relationships" id="258" r:id="R1d533b0cdd734859"/>
    <p:sldId xmlns:r="http://schemas.openxmlformats.org/officeDocument/2006/relationships" id="259" r:id="Raa66f25d8238448f"/>
    <p:sldId xmlns:r="http://schemas.openxmlformats.org/officeDocument/2006/relationships" id="260" r:id="Rb94fac02c6be48e4"/>
    <p:sldId xmlns:r="http://schemas.openxmlformats.org/officeDocument/2006/relationships" id="261" r:id="Rd2423167d48a421d"/>
    <p:sldId xmlns:r="http://schemas.openxmlformats.org/officeDocument/2006/relationships" id="262" r:id="R3bff0edf70194c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268b8502464b07" /><Relationship Type="http://schemas.openxmlformats.org/officeDocument/2006/relationships/slide" Target="/ppt/slides/slide1.xml" Id="Rb4d7879a6f1a40a8" /><Relationship Type="http://schemas.openxmlformats.org/officeDocument/2006/relationships/slide" Target="/ppt/slides/slide2.xml" Id="R8cf4d1e43ed44060" /><Relationship Type="http://schemas.openxmlformats.org/officeDocument/2006/relationships/slide" Target="/ppt/slides/slide3.xml" Id="R1d533b0cdd734859" /><Relationship Type="http://schemas.openxmlformats.org/officeDocument/2006/relationships/slide" Target="/ppt/slides/slide4.xml" Id="Raa66f25d8238448f" /><Relationship Type="http://schemas.openxmlformats.org/officeDocument/2006/relationships/slide" Target="/ppt/slides/slide5.xml" Id="Rb94fac02c6be48e4" /><Relationship Type="http://schemas.openxmlformats.org/officeDocument/2006/relationships/slide" Target="/ppt/slides/slide6.xml" Id="Rd2423167d48a421d" /><Relationship Type="http://schemas.openxmlformats.org/officeDocument/2006/relationships/slide" Target="/ppt/slides/slide7.xml" Id="R3bff0edf70194c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530160d3a04c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64d11674b8452b" /><Relationship Type="http://schemas.openxmlformats.org/officeDocument/2006/relationships/theme" Target="/ppt/slideMasters/theme/theme1.xml" Id="Re5f6d6dc2b4442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64d11674b845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52c973b23940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591ff51e824c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68f7103ef24a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a4a486349e4a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66c5467b8f4f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3f2bcf2fa64e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ee9c52aff743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UNISON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UNISON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UNISON REGNSKAP AS ble etablert [år] og holder til i Tolvsrød.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UNISON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UNISON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UNISON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3 510 358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65 915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41 653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371 281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1 209 738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UNISON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BITBASE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PANORAMA INØST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UNISON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Gauterødveien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3154 Tolvsrød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927 497 050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UNISON REGNSKAP AS</a:t>
            </a:r>
          </a:p>
        </p:txBody>
      </p:sp>
    </p:spTree>
  </p:cSld>
  <p:clrMapOvr>
    <a:masterClrMapping xmlns:a="http://schemas.openxmlformats.org/drawingml/2006/main"/>
  </p:clrMapOvr>
</p:sld>
</file>