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84a1d5c36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bab1001cc4961"/>
  </p:sldMasterIdLst>
  <p:sldIdLst>
    <p:sldId xmlns:r="http://schemas.openxmlformats.org/officeDocument/2006/relationships" id="256" r:id="R7e4e783f80b54e47"/>
    <p:sldId xmlns:r="http://schemas.openxmlformats.org/officeDocument/2006/relationships" id="257" r:id="R7328c3d1bd1044e8"/>
    <p:sldId xmlns:r="http://schemas.openxmlformats.org/officeDocument/2006/relationships" id="258" r:id="R940c6c8264af4a65"/>
    <p:sldId xmlns:r="http://schemas.openxmlformats.org/officeDocument/2006/relationships" id="259" r:id="Rd179f48901984c17"/>
    <p:sldId xmlns:r="http://schemas.openxmlformats.org/officeDocument/2006/relationships" id="260" r:id="Rd59c93d5b46e4a42"/>
    <p:sldId xmlns:r="http://schemas.openxmlformats.org/officeDocument/2006/relationships" id="261" r:id="Rbb68d5e0fa7d45f0"/>
    <p:sldId xmlns:r="http://schemas.openxmlformats.org/officeDocument/2006/relationships" id="262" r:id="R4b7aae456d7e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bab1001cc4961" /><Relationship Type="http://schemas.openxmlformats.org/officeDocument/2006/relationships/slide" Target="/ppt/slides/slide1.xml" Id="R7e4e783f80b54e47" /><Relationship Type="http://schemas.openxmlformats.org/officeDocument/2006/relationships/slide" Target="/ppt/slides/slide2.xml" Id="R7328c3d1bd1044e8" /><Relationship Type="http://schemas.openxmlformats.org/officeDocument/2006/relationships/slide" Target="/ppt/slides/slide3.xml" Id="R940c6c8264af4a65" /><Relationship Type="http://schemas.openxmlformats.org/officeDocument/2006/relationships/slide" Target="/ppt/slides/slide4.xml" Id="Rd179f48901984c17" /><Relationship Type="http://schemas.openxmlformats.org/officeDocument/2006/relationships/slide" Target="/ppt/slides/slide5.xml" Id="Rd59c93d5b46e4a42" /><Relationship Type="http://schemas.openxmlformats.org/officeDocument/2006/relationships/slide" Target="/ppt/slides/slide6.xml" Id="Rbb68d5e0fa7d45f0" /><Relationship Type="http://schemas.openxmlformats.org/officeDocument/2006/relationships/slide" Target="/ppt/slides/slide7.xml" Id="R4b7aae456d7e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c3370addd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4f80f8b934a02" /><Relationship Type="http://schemas.openxmlformats.org/officeDocument/2006/relationships/theme" Target="/ppt/slideMasters/theme/theme1.xml" Id="R2e0ccb7b0206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4f80f8b93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f6334765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ddc4336eb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a3ee3d2b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bb8094389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ed48233dc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c5bd3018a4b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4e3d38e96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HEKKVEIEN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KATJA LUND LEFDAL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DANIELSEN ØGRIM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927 522 845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