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ee977cf83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57b0e4297455e"/>
  </p:sldMasterIdLst>
  <p:sldIdLst>
    <p:sldId xmlns:r="http://schemas.openxmlformats.org/officeDocument/2006/relationships" id="256" r:id="R4f480b2289d34d82"/>
    <p:sldId xmlns:r="http://schemas.openxmlformats.org/officeDocument/2006/relationships" id="257" r:id="R863dc9bb8bd64e92"/>
    <p:sldId xmlns:r="http://schemas.openxmlformats.org/officeDocument/2006/relationships" id="258" r:id="R62ab654568524151"/>
    <p:sldId xmlns:r="http://schemas.openxmlformats.org/officeDocument/2006/relationships" id="259" r:id="Rdc60770e45cd4e20"/>
    <p:sldId xmlns:r="http://schemas.openxmlformats.org/officeDocument/2006/relationships" id="260" r:id="Rebd9b9a326de4b4f"/>
    <p:sldId xmlns:r="http://schemas.openxmlformats.org/officeDocument/2006/relationships" id="261" r:id="Re4ac195532084377"/>
    <p:sldId xmlns:r="http://schemas.openxmlformats.org/officeDocument/2006/relationships" id="262" r:id="R83e31faa1a1e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57b0e4297455e" /><Relationship Type="http://schemas.openxmlformats.org/officeDocument/2006/relationships/slide" Target="/ppt/slides/slide1.xml" Id="R4f480b2289d34d82" /><Relationship Type="http://schemas.openxmlformats.org/officeDocument/2006/relationships/slide" Target="/ppt/slides/slide2.xml" Id="R863dc9bb8bd64e92" /><Relationship Type="http://schemas.openxmlformats.org/officeDocument/2006/relationships/slide" Target="/ppt/slides/slide3.xml" Id="R62ab654568524151" /><Relationship Type="http://schemas.openxmlformats.org/officeDocument/2006/relationships/slide" Target="/ppt/slides/slide4.xml" Id="Rdc60770e45cd4e20" /><Relationship Type="http://schemas.openxmlformats.org/officeDocument/2006/relationships/slide" Target="/ppt/slides/slide5.xml" Id="Rebd9b9a326de4b4f" /><Relationship Type="http://schemas.openxmlformats.org/officeDocument/2006/relationships/slide" Target="/ppt/slides/slide6.xml" Id="Re4ac195532084377" /><Relationship Type="http://schemas.openxmlformats.org/officeDocument/2006/relationships/slide" Target="/ppt/slides/slide7.xml" Id="R83e31faa1a1e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0bf5107bb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46afec994860" /><Relationship Type="http://schemas.openxmlformats.org/officeDocument/2006/relationships/theme" Target="/ppt/slideMasters/theme/theme1.xml" Id="R7e151b437558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846afec99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5d5703e1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424da2499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4dda857c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bb5cf772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34f675fd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cd19fa18e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fe0b7adf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