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31c04ad3ef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ea3d2a3d26471f"/>
  </p:sldMasterIdLst>
  <p:sldIdLst>
    <p:sldId xmlns:r="http://schemas.openxmlformats.org/officeDocument/2006/relationships" id="256" r:id="Rbe6159453381411c"/>
    <p:sldId xmlns:r="http://schemas.openxmlformats.org/officeDocument/2006/relationships" id="257" r:id="R2316959158f145c8"/>
    <p:sldId xmlns:r="http://schemas.openxmlformats.org/officeDocument/2006/relationships" id="258" r:id="Rf017388d07884607"/>
    <p:sldId xmlns:r="http://schemas.openxmlformats.org/officeDocument/2006/relationships" id="259" r:id="Re73be5b7ca4048fd"/>
    <p:sldId xmlns:r="http://schemas.openxmlformats.org/officeDocument/2006/relationships" id="260" r:id="Recbdd6a24dbd4957"/>
    <p:sldId xmlns:r="http://schemas.openxmlformats.org/officeDocument/2006/relationships" id="261" r:id="R1b8952fe1a8c41be"/>
    <p:sldId xmlns:r="http://schemas.openxmlformats.org/officeDocument/2006/relationships" id="262" r:id="R0d1c18161bb4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ea3d2a3d26471f" /><Relationship Type="http://schemas.openxmlformats.org/officeDocument/2006/relationships/slide" Target="/ppt/slides/slide1.xml" Id="Rbe6159453381411c" /><Relationship Type="http://schemas.openxmlformats.org/officeDocument/2006/relationships/slide" Target="/ppt/slides/slide2.xml" Id="R2316959158f145c8" /><Relationship Type="http://schemas.openxmlformats.org/officeDocument/2006/relationships/slide" Target="/ppt/slides/slide3.xml" Id="Rf017388d07884607" /><Relationship Type="http://schemas.openxmlformats.org/officeDocument/2006/relationships/slide" Target="/ppt/slides/slide4.xml" Id="Re73be5b7ca4048fd" /><Relationship Type="http://schemas.openxmlformats.org/officeDocument/2006/relationships/slide" Target="/ppt/slides/slide5.xml" Id="Recbdd6a24dbd4957" /><Relationship Type="http://schemas.openxmlformats.org/officeDocument/2006/relationships/slide" Target="/ppt/slides/slide6.xml" Id="R1b8952fe1a8c41be" /><Relationship Type="http://schemas.openxmlformats.org/officeDocument/2006/relationships/slide" Target="/ppt/slides/slide7.xml" Id="R0d1c18161bb4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ccf287d16f453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dfaacd448437c" /><Relationship Type="http://schemas.openxmlformats.org/officeDocument/2006/relationships/theme" Target="/ppt/slideMasters/theme/theme1.xml" Id="R7c0dc92bcad348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5dfaacd44843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91bc358ff3480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a578765d4d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d4163c9e0945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dfbd8579447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520607cea43e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587d671b4941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e87ade2c40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EJG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964 171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5 990 991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GUNNAR URANG ØKLAND  –  48,3 %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AUSTERHEIM INVESTERING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K. HOLDING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Stokkavei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927 598 949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EJG HOLDING AS</a:t>
            </a:r>
          </a:p>
        </p:txBody>
      </p:sp>
    </p:spTree>
  </p:cSld>
  <p:clrMapOvr>
    <a:masterClrMapping xmlns:a="http://schemas.openxmlformats.org/drawingml/2006/main"/>
  </p:clrMapOvr>
</p:sld>
</file>