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6ce26328f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2b0b567ef4797"/>
  </p:sldMasterIdLst>
  <p:sldIdLst>
    <p:sldId xmlns:r="http://schemas.openxmlformats.org/officeDocument/2006/relationships" id="256" r:id="Ra546fe645396475e"/>
    <p:sldId xmlns:r="http://schemas.openxmlformats.org/officeDocument/2006/relationships" id="257" r:id="R1064488fbaee4b4b"/>
    <p:sldId xmlns:r="http://schemas.openxmlformats.org/officeDocument/2006/relationships" id="258" r:id="R9327f447a59e428a"/>
    <p:sldId xmlns:r="http://schemas.openxmlformats.org/officeDocument/2006/relationships" id="259" r:id="R4c5bf3b6eb744231"/>
    <p:sldId xmlns:r="http://schemas.openxmlformats.org/officeDocument/2006/relationships" id="260" r:id="R6a0154614d7f4b11"/>
    <p:sldId xmlns:r="http://schemas.openxmlformats.org/officeDocument/2006/relationships" id="261" r:id="Rcfcfbf88682242d1"/>
    <p:sldId xmlns:r="http://schemas.openxmlformats.org/officeDocument/2006/relationships" id="262" r:id="Reb40f42fc8b2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2b0b567ef4797" /><Relationship Type="http://schemas.openxmlformats.org/officeDocument/2006/relationships/slide" Target="/ppt/slides/slide1.xml" Id="Ra546fe645396475e" /><Relationship Type="http://schemas.openxmlformats.org/officeDocument/2006/relationships/slide" Target="/ppt/slides/slide2.xml" Id="R1064488fbaee4b4b" /><Relationship Type="http://schemas.openxmlformats.org/officeDocument/2006/relationships/slide" Target="/ppt/slides/slide3.xml" Id="R9327f447a59e428a" /><Relationship Type="http://schemas.openxmlformats.org/officeDocument/2006/relationships/slide" Target="/ppt/slides/slide4.xml" Id="R4c5bf3b6eb744231" /><Relationship Type="http://schemas.openxmlformats.org/officeDocument/2006/relationships/slide" Target="/ppt/slides/slide5.xml" Id="R6a0154614d7f4b11" /><Relationship Type="http://schemas.openxmlformats.org/officeDocument/2006/relationships/slide" Target="/ppt/slides/slide6.xml" Id="Rcfcfbf88682242d1" /><Relationship Type="http://schemas.openxmlformats.org/officeDocument/2006/relationships/slide" Target="/ppt/slides/slide7.xml" Id="Reb40f42fc8b2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25a41f422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3f1184a641b8" /><Relationship Type="http://schemas.openxmlformats.org/officeDocument/2006/relationships/theme" Target="/ppt/slideMasters/theme/theme1.xml" Id="R33ea3ddff24f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73f1184a6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149c73582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4d3fcf59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54650750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2e22901b5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94170ee7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1c5864718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900326a7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8 469 295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13 754 347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EREVIK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ELLUN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JNS HOLDING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TJES INVEST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gården, Hegnevegen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AS</a:t>
            </a:r>
          </a:p>
        </p:txBody>
      </p:sp>
    </p:spTree>
  </p:cSld>
  <p:clrMapOvr>
    <a:masterClrMapping xmlns:a="http://schemas.openxmlformats.org/drawingml/2006/main"/>
  </p:clrMapOvr>
</p:sld>
</file>