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9e1479dc6b47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61a394377d409a"/>
  </p:sldMasterIdLst>
  <p:sldIdLst>
    <p:sldId xmlns:r="http://schemas.openxmlformats.org/officeDocument/2006/relationships" id="256" r:id="R2b16205e0de84ce5"/>
    <p:sldId xmlns:r="http://schemas.openxmlformats.org/officeDocument/2006/relationships" id="257" r:id="R9d92e50916ec41ff"/>
    <p:sldId xmlns:r="http://schemas.openxmlformats.org/officeDocument/2006/relationships" id="258" r:id="Rd752dc6b664c4e1e"/>
    <p:sldId xmlns:r="http://schemas.openxmlformats.org/officeDocument/2006/relationships" id="259" r:id="Ra9d9b279fa6c4934"/>
    <p:sldId xmlns:r="http://schemas.openxmlformats.org/officeDocument/2006/relationships" id="260" r:id="Re38d3e4a44034e9a"/>
    <p:sldId xmlns:r="http://schemas.openxmlformats.org/officeDocument/2006/relationships" id="261" r:id="Rb3fd058c1d114567"/>
    <p:sldId xmlns:r="http://schemas.openxmlformats.org/officeDocument/2006/relationships" id="262" r:id="R720611c6dfb149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61a394377d409a" /><Relationship Type="http://schemas.openxmlformats.org/officeDocument/2006/relationships/slide" Target="/ppt/slides/slide1.xml" Id="R2b16205e0de84ce5" /><Relationship Type="http://schemas.openxmlformats.org/officeDocument/2006/relationships/slide" Target="/ppt/slides/slide2.xml" Id="R9d92e50916ec41ff" /><Relationship Type="http://schemas.openxmlformats.org/officeDocument/2006/relationships/slide" Target="/ppt/slides/slide3.xml" Id="Rd752dc6b664c4e1e" /><Relationship Type="http://schemas.openxmlformats.org/officeDocument/2006/relationships/slide" Target="/ppt/slides/slide4.xml" Id="Ra9d9b279fa6c4934" /><Relationship Type="http://schemas.openxmlformats.org/officeDocument/2006/relationships/slide" Target="/ppt/slides/slide5.xml" Id="Re38d3e4a44034e9a" /><Relationship Type="http://schemas.openxmlformats.org/officeDocument/2006/relationships/slide" Target="/ppt/slides/slide6.xml" Id="Rb3fd058c1d114567" /><Relationship Type="http://schemas.openxmlformats.org/officeDocument/2006/relationships/slide" Target="/ppt/slides/slide7.xml" Id="R720611c6dfb149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22278bca234d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e81a2f08d4580" /><Relationship Type="http://schemas.openxmlformats.org/officeDocument/2006/relationships/theme" Target="/ppt/slideMasters/theme/theme1.xml" Id="Rf88b216ce33a4f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5e81a2f08d45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a9378fc854b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8bf3c6ea047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ad6f308d94b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eae25f4f640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6a58685fb4f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c91c7675341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f69c8a50242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BRORA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BRORA INVEST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1 217 669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2 044 437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2 366 659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BJERGA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Longebakke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4042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927 621 312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BRORA INVEST AS</a:t>
            </a:r>
          </a:p>
        </p:txBody>
      </p:sp>
    </p:spTree>
  </p:cSld>
  <p:clrMapOvr>
    <a:masterClrMapping xmlns:a="http://schemas.openxmlformats.org/drawingml/2006/main"/>
  </p:clrMapOvr>
</p:sld>
</file>