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a0f96785a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c15f538234432"/>
  </p:sldMasterIdLst>
  <p:sldIdLst>
    <p:sldId xmlns:r="http://schemas.openxmlformats.org/officeDocument/2006/relationships" id="256" r:id="Rd633e09f5a6a4e4b"/>
    <p:sldId xmlns:r="http://schemas.openxmlformats.org/officeDocument/2006/relationships" id="257" r:id="R9e0be46ce7ef4726"/>
    <p:sldId xmlns:r="http://schemas.openxmlformats.org/officeDocument/2006/relationships" id="258" r:id="R624889e8ec0c48fb"/>
    <p:sldId xmlns:r="http://schemas.openxmlformats.org/officeDocument/2006/relationships" id="259" r:id="Rcff4934ec90e4d6c"/>
    <p:sldId xmlns:r="http://schemas.openxmlformats.org/officeDocument/2006/relationships" id="260" r:id="R13f91762347f4328"/>
    <p:sldId xmlns:r="http://schemas.openxmlformats.org/officeDocument/2006/relationships" id="261" r:id="R15afd09521754947"/>
    <p:sldId xmlns:r="http://schemas.openxmlformats.org/officeDocument/2006/relationships" id="262" r:id="Radcbd0498295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c15f538234432" /><Relationship Type="http://schemas.openxmlformats.org/officeDocument/2006/relationships/slide" Target="/ppt/slides/slide1.xml" Id="Rd633e09f5a6a4e4b" /><Relationship Type="http://schemas.openxmlformats.org/officeDocument/2006/relationships/slide" Target="/ppt/slides/slide2.xml" Id="R9e0be46ce7ef4726" /><Relationship Type="http://schemas.openxmlformats.org/officeDocument/2006/relationships/slide" Target="/ppt/slides/slide3.xml" Id="R624889e8ec0c48fb" /><Relationship Type="http://schemas.openxmlformats.org/officeDocument/2006/relationships/slide" Target="/ppt/slides/slide4.xml" Id="Rcff4934ec90e4d6c" /><Relationship Type="http://schemas.openxmlformats.org/officeDocument/2006/relationships/slide" Target="/ppt/slides/slide5.xml" Id="R13f91762347f4328" /><Relationship Type="http://schemas.openxmlformats.org/officeDocument/2006/relationships/slide" Target="/ppt/slides/slide6.xml" Id="R15afd09521754947" /><Relationship Type="http://schemas.openxmlformats.org/officeDocument/2006/relationships/slide" Target="/ppt/slides/slide7.xml" Id="Radcbd0498295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d6568479e44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e4cfb4b324620" /><Relationship Type="http://schemas.openxmlformats.org/officeDocument/2006/relationships/theme" Target="/ppt/slideMasters/theme/theme1.xml" Id="R89496a2c2c16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e4cfb4b32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cd938accf42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4c71d33b4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d7d9e2f7543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f9424eea744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aeb5b486943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49ab7f699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79dfb581e4f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EVIANE AS ble etablert [år] og holder til i Finnås.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34 942 205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37 760 233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Hidlesneset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