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a28709a4247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94951ed51497d"/>
  </p:sldMasterIdLst>
  <p:sldIdLst>
    <p:sldId xmlns:r="http://schemas.openxmlformats.org/officeDocument/2006/relationships" id="256" r:id="R256b332ae8004a8b"/>
    <p:sldId xmlns:r="http://schemas.openxmlformats.org/officeDocument/2006/relationships" id="257" r:id="R558c37b88cb64b27"/>
    <p:sldId xmlns:r="http://schemas.openxmlformats.org/officeDocument/2006/relationships" id="258" r:id="Rce1f583086ce488e"/>
    <p:sldId xmlns:r="http://schemas.openxmlformats.org/officeDocument/2006/relationships" id="259" r:id="Ra853598b97dc4a49"/>
    <p:sldId xmlns:r="http://schemas.openxmlformats.org/officeDocument/2006/relationships" id="260" r:id="Rf42966ad70d749a0"/>
    <p:sldId xmlns:r="http://schemas.openxmlformats.org/officeDocument/2006/relationships" id="261" r:id="Re3974243d9694328"/>
    <p:sldId xmlns:r="http://schemas.openxmlformats.org/officeDocument/2006/relationships" id="262" r:id="Rbc144b20dcad4d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94951ed51497d" /><Relationship Type="http://schemas.openxmlformats.org/officeDocument/2006/relationships/slide" Target="/ppt/slides/slide1.xml" Id="R256b332ae8004a8b" /><Relationship Type="http://schemas.openxmlformats.org/officeDocument/2006/relationships/slide" Target="/ppt/slides/slide2.xml" Id="R558c37b88cb64b27" /><Relationship Type="http://schemas.openxmlformats.org/officeDocument/2006/relationships/slide" Target="/ppt/slides/slide3.xml" Id="Rce1f583086ce488e" /><Relationship Type="http://schemas.openxmlformats.org/officeDocument/2006/relationships/slide" Target="/ppt/slides/slide4.xml" Id="Ra853598b97dc4a49" /><Relationship Type="http://schemas.openxmlformats.org/officeDocument/2006/relationships/slide" Target="/ppt/slides/slide5.xml" Id="Rf42966ad70d749a0" /><Relationship Type="http://schemas.openxmlformats.org/officeDocument/2006/relationships/slide" Target="/ppt/slides/slide6.xml" Id="Re3974243d9694328" /><Relationship Type="http://schemas.openxmlformats.org/officeDocument/2006/relationships/slide" Target="/ppt/slides/slide7.xml" Id="Rbc144b20dcad4d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ed3a6d27c45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35d77cc3d41e7" /><Relationship Type="http://schemas.openxmlformats.org/officeDocument/2006/relationships/theme" Target="/ppt/slideMasters/theme/theme1.xml" Id="Rccb145a7a5b244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635d77cc3d41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9118ebbc642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b2022e53b43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20022b9434c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880642362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5f9aeb53e4e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87e381aeb4d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f0c389dec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AAUDIT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AAUDIT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20 501 393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14 865 958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REIDAR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