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d8596f89640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6ba9b69ddd44ae"/>
  </p:sldMasterIdLst>
  <p:sldIdLst>
    <p:sldId xmlns:r="http://schemas.openxmlformats.org/officeDocument/2006/relationships" id="256" r:id="R79e359b80ea94ad3"/>
    <p:sldId xmlns:r="http://schemas.openxmlformats.org/officeDocument/2006/relationships" id="257" r:id="R717e82b275c4461b"/>
    <p:sldId xmlns:r="http://schemas.openxmlformats.org/officeDocument/2006/relationships" id="258" r:id="R7fb3b112a99c415c"/>
    <p:sldId xmlns:r="http://schemas.openxmlformats.org/officeDocument/2006/relationships" id="259" r:id="Rf9aa3810a3a74e9e"/>
    <p:sldId xmlns:r="http://schemas.openxmlformats.org/officeDocument/2006/relationships" id="260" r:id="Reef37396aa3448b1"/>
    <p:sldId xmlns:r="http://schemas.openxmlformats.org/officeDocument/2006/relationships" id="261" r:id="R4dba57de6ff244ab"/>
    <p:sldId xmlns:r="http://schemas.openxmlformats.org/officeDocument/2006/relationships" id="262" r:id="R227f36bb62ab4b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ba9b69ddd44ae" /><Relationship Type="http://schemas.openxmlformats.org/officeDocument/2006/relationships/slide" Target="/ppt/slides/slide1.xml" Id="R79e359b80ea94ad3" /><Relationship Type="http://schemas.openxmlformats.org/officeDocument/2006/relationships/slide" Target="/ppt/slides/slide2.xml" Id="R717e82b275c4461b" /><Relationship Type="http://schemas.openxmlformats.org/officeDocument/2006/relationships/slide" Target="/ppt/slides/slide3.xml" Id="R7fb3b112a99c415c" /><Relationship Type="http://schemas.openxmlformats.org/officeDocument/2006/relationships/slide" Target="/ppt/slides/slide4.xml" Id="Rf9aa3810a3a74e9e" /><Relationship Type="http://schemas.openxmlformats.org/officeDocument/2006/relationships/slide" Target="/ppt/slides/slide5.xml" Id="Reef37396aa3448b1" /><Relationship Type="http://schemas.openxmlformats.org/officeDocument/2006/relationships/slide" Target="/ppt/slides/slide6.xml" Id="R4dba57de6ff244ab" /><Relationship Type="http://schemas.openxmlformats.org/officeDocument/2006/relationships/slide" Target="/ppt/slides/slide7.xml" Id="R227f36bb62ab4b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0f0619724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c7ef59c1b421d" /><Relationship Type="http://schemas.openxmlformats.org/officeDocument/2006/relationships/theme" Target="/ppt/slideMasters/theme/theme1.xml" Id="R4c826211eba548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fc7ef59c1b42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2d0ac793c46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2c991a6324a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ef6902e7e49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6c0d9c9d7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3a3af1f584e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c84dc437641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f12a2dae44e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AML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 TRANSPORT AS ble etablert [år] og holder til i Lundersæter.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17 940 986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551 209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3 574 373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 SERVICE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Pedersens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2218 Lundersæter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lars@lrhtransport.no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927 659 670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