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0543c679204a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ae7e8eecbd4477"/>
  </p:sldMasterIdLst>
  <p:sldIdLst>
    <p:sldId xmlns:r="http://schemas.openxmlformats.org/officeDocument/2006/relationships" id="256" r:id="R2fc2446a36ec4450"/>
    <p:sldId xmlns:r="http://schemas.openxmlformats.org/officeDocument/2006/relationships" id="257" r:id="R5814e41ce4a743ed"/>
    <p:sldId xmlns:r="http://schemas.openxmlformats.org/officeDocument/2006/relationships" id="258" r:id="R37d8cd077267448c"/>
    <p:sldId xmlns:r="http://schemas.openxmlformats.org/officeDocument/2006/relationships" id="259" r:id="R69aa90b20ed84e71"/>
    <p:sldId xmlns:r="http://schemas.openxmlformats.org/officeDocument/2006/relationships" id="260" r:id="R5d5234d762a64e6b"/>
    <p:sldId xmlns:r="http://schemas.openxmlformats.org/officeDocument/2006/relationships" id="261" r:id="R24d1953ab80d4b8a"/>
    <p:sldId xmlns:r="http://schemas.openxmlformats.org/officeDocument/2006/relationships" id="262" r:id="R4218fd101e7f41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e7e8eecbd4477" /><Relationship Type="http://schemas.openxmlformats.org/officeDocument/2006/relationships/slide" Target="/ppt/slides/slide1.xml" Id="R2fc2446a36ec4450" /><Relationship Type="http://schemas.openxmlformats.org/officeDocument/2006/relationships/slide" Target="/ppt/slides/slide2.xml" Id="R5814e41ce4a743ed" /><Relationship Type="http://schemas.openxmlformats.org/officeDocument/2006/relationships/slide" Target="/ppt/slides/slide3.xml" Id="R37d8cd077267448c" /><Relationship Type="http://schemas.openxmlformats.org/officeDocument/2006/relationships/slide" Target="/ppt/slides/slide4.xml" Id="R69aa90b20ed84e71" /><Relationship Type="http://schemas.openxmlformats.org/officeDocument/2006/relationships/slide" Target="/ppt/slides/slide5.xml" Id="R5d5234d762a64e6b" /><Relationship Type="http://schemas.openxmlformats.org/officeDocument/2006/relationships/slide" Target="/ppt/slides/slide6.xml" Id="R24d1953ab80d4b8a" /><Relationship Type="http://schemas.openxmlformats.org/officeDocument/2006/relationships/slide" Target="/ppt/slides/slide7.xml" Id="R4218fd101e7f41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b39e40c9e40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d17ca11734557" /><Relationship Type="http://schemas.openxmlformats.org/officeDocument/2006/relationships/theme" Target="/ppt/slideMasters/theme/theme1.xml" Id="Rcd2d6ec63c7f4b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ed17ca1173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02cd602024f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12d792bfd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773b0f90c4d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7b59bfae34f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9719c3f8346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f9935ad1c40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e09d0575842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OK-REVISJON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2 700 357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870 711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684 699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1 116 412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2 236 580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MILANI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Bytesteinen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927 660 539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