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b16b2816b2a429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c736ab2a69b4af5"/>
  </p:sldMasterIdLst>
  <p:sldIdLst>
    <p:sldId xmlns:r="http://schemas.openxmlformats.org/officeDocument/2006/relationships" id="256" r:id="R7569d265404e4385"/>
    <p:sldId xmlns:r="http://schemas.openxmlformats.org/officeDocument/2006/relationships" id="257" r:id="Ra683a32b48484344"/>
    <p:sldId xmlns:r="http://schemas.openxmlformats.org/officeDocument/2006/relationships" id="258" r:id="Ra331cf104a764cc6"/>
    <p:sldId xmlns:r="http://schemas.openxmlformats.org/officeDocument/2006/relationships" id="259" r:id="Rc1cdff56b1a144bf"/>
    <p:sldId xmlns:r="http://schemas.openxmlformats.org/officeDocument/2006/relationships" id="260" r:id="R57f11ecb29bc40dd"/>
    <p:sldId xmlns:r="http://schemas.openxmlformats.org/officeDocument/2006/relationships" id="261" r:id="Red9d78342298408f"/>
    <p:sldId xmlns:r="http://schemas.openxmlformats.org/officeDocument/2006/relationships" id="262" r:id="Rf0db90b60d154f8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c736ab2a69b4af5" /><Relationship Type="http://schemas.openxmlformats.org/officeDocument/2006/relationships/slide" Target="/ppt/slides/slide1.xml" Id="R7569d265404e4385" /><Relationship Type="http://schemas.openxmlformats.org/officeDocument/2006/relationships/slide" Target="/ppt/slides/slide2.xml" Id="Ra683a32b48484344" /><Relationship Type="http://schemas.openxmlformats.org/officeDocument/2006/relationships/slide" Target="/ppt/slides/slide3.xml" Id="Ra331cf104a764cc6" /><Relationship Type="http://schemas.openxmlformats.org/officeDocument/2006/relationships/slide" Target="/ppt/slides/slide4.xml" Id="Rc1cdff56b1a144bf" /><Relationship Type="http://schemas.openxmlformats.org/officeDocument/2006/relationships/slide" Target="/ppt/slides/slide5.xml" Id="R57f11ecb29bc40dd" /><Relationship Type="http://schemas.openxmlformats.org/officeDocument/2006/relationships/slide" Target="/ppt/slides/slide6.xml" Id="Red9d78342298408f" /><Relationship Type="http://schemas.openxmlformats.org/officeDocument/2006/relationships/slide" Target="/ppt/slides/slide7.xml" Id="Rf0db90b60d154f8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d3657772f9347e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3dd639858f4cd2" /><Relationship Type="http://schemas.openxmlformats.org/officeDocument/2006/relationships/theme" Target="/ppt/slideMasters/theme/theme1.xml" Id="Rc7938f2e625a4fc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d3dd639858f4cd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5028fed5f1452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b2824852e84c8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185019c60e4ac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fa5541b454473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612a1ae2394a3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fa83a23487443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a6f4e10fc5413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LUINEM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LUINEM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LUINEM AS ble etablert [år] og holder til i Harøy.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LUINEM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LUINEM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LUINEM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345 316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62 040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9 505 550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638 792 204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638 949 929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LUINEM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JOAR SANDØY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LUINEM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Storhaugvegen 39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6296 Harøy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joar.sandoy@rostein.com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927 660 679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LUINEM AS</a:t>
            </a:r>
          </a:p>
        </p:txBody>
      </p:sp>
    </p:spTree>
  </p:cSld>
  <p:clrMapOvr>
    <a:masterClrMapping xmlns:a="http://schemas.openxmlformats.org/drawingml/2006/main"/>
  </p:clrMapOvr>
</p:sld>
</file>