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a5cde1bc3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07308fd9448de"/>
  </p:sldMasterIdLst>
  <p:sldIdLst>
    <p:sldId xmlns:r="http://schemas.openxmlformats.org/officeDocument/2006/relationships" id="256" r:id="Rf0255ded081c4363"/>
    <p:sldId xmlns:r="http://schemas.openxmlformats.org/officeDocument/2006/relationships" id="257" r:id="Re13ee9ccadd14dde"/>
    <p:sldId xmlns:r="http://schemas.openxmlformats.org/officeDocument/2006/relationships" id="258" r:id="R21137f1ec8654ea2"/>
    <p:sldId xmlns:r="http://schemas.openxmlformats.org/officeDocument/2006/relationships" id="259" r:id="R5ad51aefa8294300"/>
    <p:sldId xmlns:r="http://schemas.openxmlformats.org/officeDocument/2006/relationships" id="260" r:id="R41bef314378b4739"/>
    <p:sldId xmlns:r="http://schemas.openxmlformats.org/officeDocument/2006/relationships" id="261" r:id="Rcfefd229ea834e2b"/>
    <p:sldId xmlns:r="http://schemas.openxmlformats.org/officeDocument/2006/relationships" id="262" r:id="R12caa2609266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07308fd9448de" /><Relationship Type="http://schemas.openxmlformats.org/officeDocument/2006/relationships/slide" Target="/ppt/slides/slide1.xml" Id="Rf0255ded081c4363" /><Relationship Type="http://schemas.openxmlformats.org/officeDocument/2006/relationships/slide" Target="/ppt/slides/slide2.xml" Id="Re13ee9ccadd14dde" /><Relationship Type="http://schemas.openxmlformats.org/officeDocument/2006/relationships/slide" Target="/ppt/slides/slide3.xml" Id="R21137f1ec8654ea2" /><Relationship Type="http://schemas.openxmlformats.org/officeDocument/2006/relationships/slide" Target="/ppt/slides/slide4.xml" Id="R5ad51aefa8294300" /><Relationship Type="http://schemas.openxmlformats.org/officeDocument/2006/relationships/slide" Target="/ppt/slides/slide5.xml" Id="R41bef314378b4739" /><Relationship Type="http://schemas.openxmlformats.org/officeDocument/2006/relationships/slide" Target="/ppt/slides/slide6.xml" Id="Rcfefd229ea834e2b" /><Relationship Type="http://schemas.openxmlformats.org/officeDocument/2006/relationships/slide" Target="/ppt/slides/slide7.xml" Id="R12caa2609266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be1c95f04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03e741cb4ceb" /><Relationship Type="http://schemas.openxmlformats.org/officeDocument/2006/relationships/theme" Target="/ppt/slideMasters/theme/theme1.xml" Id="Rcb65f1712348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d03e741cb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f7cba946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12ad6876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199cd6d1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a5b4c92a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f13549c3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06dc058c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cc9e54e1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TIM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