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4297ac73c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a64a96bb74b6c"/>
  </p:sldMasterIdLst>
  <p:sldIdLst>
    <p:sldId xmlns:r="http://schemas.openxmlformats.org/officeDocument/2006/relationships" id="256" r:id="Rd08ff8becc224d30"/>
    <p:sldId xmlns:r="http://schemas.openxmlformats.org/officeDocument/2006/relationships" id="257" r:id="R73f4f093d2c34518"/>
    <p:sldId xmlns:r="http://schemas.openxmlformats.org/officeDocument/2006/relationships" id="258" r:id="R82bedcc227054d70"/>
    <p:sldId xmlns:r="http://schemas.openxmlformats.org/officeDocument/2006/relationships" id="259" r:id="Re27df0b5eaf4457c"/>
    <p:sldId xmlns:r="http://schemas.openxmlformats.org/officeDocument/2006/relationships" id="260" r:id="R4e61342c0cef4f1a"/>
    <p:sldId xmlns:r="http://schemas.openxmlformats.org/officeDocument/2006/relationships" id="261" r:id="R8ba7dfc809ed47a0"/>
    <p:sldId xmlns:r="http://schemas.openxmlformats.org/officeDocument/2006/relationships" id="262" r:id="R109df331cee5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a64a96bb74b6c" /><Relationship Type="http://schemas.openxmlformats.org/officeDocument/2006/relationships/slide" Target="/ppt/slides/slide1.xml" Id="Rd08ff8becc224d30" /><Relationship Type="http://schemas.openxmlformats.org/officeDocument/2006/relationships/slide" Target="/ppt/slides/slide2.xml" Id="R73f4f093d2c34518" /><Relationship Type="http://schemas.openxmlformats.org/officeDocument/2006/relationships/slide" Target="/ppt/slides/slide3.xml" Id="R82bedcc227054d70" /><Relationship Type="http://schemas.openxmlformats.org/officeDocument/2006/relationships/slide" Target="/ppt/slides/slide4.xml" Id="Re27df0b5eaf4457c" /><Relationship Type="http://schemas.openxmlformats.org/officeDocument/2006/relationships/slide" Target="/ppt/slides/slide5.xml" Id="R4e61342c0cef4f1a" /><Relationship Type="http://schemas.openxmlformats.org/officeDocument/2006/relationships/slide" Target="/ppt/slides/slide6.xml" Id="R8ba7dfc809ed47a0" /><Relationship Type="http://schemas.openxmlformats.org/officeDocument/2006/relationships/slide" Target="/ppt/slides/slide7.xml" Id="R109df331cee5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25f3350b4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753190e474731" /><Relationship Type="http://schemas.openxmlformats.org/officeDocument/2006/relationships/theme" Target="/ppt/slideMasters/theme/theme1.xml" Id="R8113d0aa5ee2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753190e47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7c985c04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ff53e75c0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1d4a95160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d02e56ca8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625cfaccf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9cdf38a43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dc86f6659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3 142 013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SILJE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927 678 527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