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11d41281a9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f1c7cdfa04481e"/>
  </p:sldMasterIdLst>
  <p:sldIdLst>
    <p:sldId xmlns:r="http://schemas.openxmlformats.org/officeDocument/2006/relationships" id="256" r:id="Rb6b70a151797449f"/>
    <p:sldId xmlns:r="http://schemas.openxmlformats.org/officeDocument/2006/relationships" id="257" r:id="Rf50880e831914059"/>
    <p:sldId xmlns:r="http://schemas.openxmlformats.org/officeDocument/2006/relationships" id="258" r:id="Rcaa5d3fcb77b4b65"/>
    <p:sldId xmlns:r="http://schemas.openxmlformats.org/officeDocument/2006/relationships" id="259" r:id="R2f6ad7e9d69d41c1"/>
    <p:sldId xmlns:r="http://schemas.openxmlformats.org/officeDocument/2006/relationships" id="260" r:id="R4d9da4c5b6f64b26"/>
    <p:sldId xmlns:r="http://schemas.openxmlformats.org/officeDocument/2006/relationships" id="261" r:id="R8e0251fd3c8f4e29"/>
    <p:sldId xmlns:r="http://schemas.openxmlformats.org/officeDocument/2006/relationships" id="262" r:id="Rc45a74a411d7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1c7cdfa04481e" /><Relationship Type="http://schemas.openxmlformats.org/officeDocument/2006/relationships/slide" Target="/ppt/slides/slide1.xml" Id="Rb6b70a151797449f" /><Relationship Type="http://schemas.openxmlformats.org/officeDocument/2006/relationships/slide" Target="/ppt/slides/slide2.xml" Id="Rf50880e831914059" /><Relationship Type="http://schemas.openxmlformats.org/officeDocument/2006/relationships/slide" Target="/ppt/slides/slide3.xml" Id="Rcaa5d3fcb77b4b65" /><Relationship Type="http://schemas.openxmlformats.org/officeDocument/2006/relationships/slide" Target="/ppt/slides/slide4.xml" Id="R2f6ad7e9d69d41c1" /><Relationship Type="http://schemas.openxmlformats.org/officeDocument/2006/relationships/slide" Target="/ppt/slides/slide5.xml" Id="R4d9da4c5b6f64b26" /><Relationship Type="http://schemas.openxmlformats.org/officeDocument/2006/relationships/slide" Target="/ppt/slides/slide6.xml" Id="R8e0251fd3c8f4e29" /><Relationship Type="http://schemas.openxmlformats.org/officeDocument/2006/relationships/slide" Target="/ppt/slides/slide7.xml" Id="Rc45a74a411d7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707f4f91c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1e751ce0f429b" /><Relationship Type="http://schemas.openxmlformats.org/officeDocument/2006/relationships/theme" Target="/ppt/slideMasters/theme/theme1.xml" Id="Rd5417e5a677340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1e751ce0f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b0f0b7b1a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06eaa59ba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293b9c5e5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21bb7b5ef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b57a218c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8dd5867e8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845e2316c4e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SKRÅPEN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640 096 527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640 223 380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SANDØY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927 683 105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