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015af34d4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5241a3904c4194"/>
  </p:sldMasterIdLst>
  <p:sldIdLst>
    <p:sldId xmlns:r="http://schemas.openxmlformats.org/officeDocument/2006/relationships" id="256" r:id="Rb25fd121d3ba4e5f"/>
    <p:sldId xmlns:r="http://schemas.openxmlformats.org/officeDocument/2006/relationships" id="257" r:id="R420d45ae04d04f1a"/>
    <p:sldId xmlns:r="http://schemas.openxmlformats.org/officeDocument/2006/relationships" id="258" r:id="Ref88947e65a54d89"/>
    <p:sldId xmlns:r="http://schemas.openxmlformats.org/officeDocument/2006/relationships" id="259" r:id="R0d930fcef5d64039"/>
    <p:sldId xmlns:r="http://schemas.openxmlformats.org/officeDocument/2006/relationships" id="260" r:id="R51aed78f0e244abe"/>
    <p:sldId xmlns:r="http://schemas.openxmlformats.org/officeDocument/2006/relationships" id="261" r:id="R126d531f9ce540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241a3904c4194" /><Relationship Type="http://schemas.openxmlformats.org/officeDocument/2006/relationships/slide" Target="/ppt/slides/slide1.xml" Id="Rb25fd121d3ba4e5f" /><Relationship Type="http://schemas.openxmlformats.org/officeDocument/2006/relationships/slide" Target="/ppt/slides/slide2.xml" Id="R420d45ae04d04f1a" /><Relationship Type="http://schemas.openxmlformats.org/officeDocument/2006/relationships/slide" Target="/ppt/slides/slide3.xml" Id="Ref88947e65a54d89" /><Relationship Type="http://schemas.openxmlformats.org/officeDocument/2006/relationships/slide" Target="/ppt/slides/slide4.xml" Id="R0d930fcef5d64039" /><Relationship Type="http://schemas.openxmlformats.org/officeDocument/2006/relationships/slide" Target="/ppt/slides/slide5.xml" Id="R51aed78f0e244abe" /><Relationship Type="http://schemas.openxmlformats.org/officeDocument/2006/relationships/slide" Target="/ppt/slides/slide6.xml" Id="R126d531f9ce540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b1074b10942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30a32b91149a6" /><Relationship Type="http://schemas.openxmlformats.org/officeDocument/2006/relationships/theme" Target="/ppt/slideMasters/theme/theme1.xml" Id="Ra51163f81d3a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c30a32b911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f81e721ee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961bb68494e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ee80603fa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9d6eb841b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f541e85034a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86a0fe804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ghagen@ghagen.no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927 764 458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