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46d1a3f79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b999e95e4049bd"/>
  </p:sldMasterIdLst>
  <p:sldIdLst>
    <p:sldId xmlns:r="http://schemas.openxmlformats.org/officeDocument/2006/relationships" id="256" r:id="Rb99640857f4645c4"/>
    <p:sldId xmlns:r="http://schemas.openxmlformats.org/officeDocument/2006/relationships" id="257" r:id="Reef17d671b35420c"/>
    <p:sldId xmlns:r="http://schemas.openxmlformats.org/officeDocument/2006/relationships" id="258" r:id="R600e3b0cc7a540dc"/>
    <p:sldId xmlns:r="http://schemas.openxmlformats.org/officeDocument/2006/relationships" id="259" r:id="R5a2db7a39d9a452e"/>
    <p:sldId xmlns:r="http://schemas.openxmlformats.org/officeDocument/2006/relationships" id="260" r:id="Refe6ee3917b04d21"/>
    <p:sldId xmlns:r="http://schemas.openxmlformats.org/officeDocument/2006/relationships" id="261" r:id="Ra1f061c6cc424dea"/>
    <p:sldId xmlns:r="http://schemas.openxmlformats.org/officeDocument/2006/relationships" id="262" r:id="Rb35afd110da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999e95e4049bd" /><Relationship Type="http://schemas.openxmlformats.org/officeDocument/2006/relationships/slide" Target="/ppt/slides/slide1.xml" Id="Rb99640857f4645c4" /><Relationship Type="http://schemas.openxmlformats.org/officeDocument/2006/relationships/slide" Target="/ppt/slides/slide2.xml" Id="Reef17d671b35420c" /><Relationship Type="http://schemas.openxmlformats.org/officeDocument/2006/relationships/slide" Target="/ppt/slides/slide3.xml" Id="R600e3b0cc7a540dc" /><Relationship Type="http://schemas.openxmlformats.org/officeDocument/2006/relationships/slide" Target="/ppt/slides/slide4.xml" Id="R5a2db7a39d9a452e" /><Relationship Type="http://schemas.openxmlformats.org/officeDocument/2006/relationships/slide" Target="/ppt/slides/slide5.xml" Id="Refe6ee3917b04d21" /><Relationship Type="http://schemas.openxmlformats.org/officeDocument/2006/relationships/slide" Target="/ppt/slides/slide6.xml" Id="Ra1f061c6cc424dea" /><Relationship Type="http://schemas.openxmlformats.org/officeDocument/2006/relationships/slide" Target="/ppt/slides/slide7.xml" Id="Rb35afd110da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a58ea37324b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17807ff44157" /><Relationship Type="http://schemas.openxmlformats.org/officeDocument/2006/relationships/theme" Target="/ppt/slideMasters/theme/theme1.xml" Id="R84a17c7ad7c0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817807ff4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4277d913f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30d92e0b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2476af972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79131d13b42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03f471425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6da2150d47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88d1a50bd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23 708 210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82 054 202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