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97c82a453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0858b2d814cd3"/>
  </p:sldMasterIdLst>
  <p:sldIdLst>
    <p:sldId xmlns:r="http://schemas.openxmlformats.org/officeDocument/2006/relationships" id="256" r:id="R6f44b9cbbfa0424c"/>
    <p:sldId xmlns:r="http://schemas.openxmlformats.org/officeDocument/2006/relationships" id="257" r:id="Rd648d89e72aa443c"/>
    <p:sldId xmlns:r="http://schemas.openxmlformats.org/officeDocument/2006/relationships" id="258" r:id="R35ba94db04104986"/>
    <p:sldId xmlns:r="http://schemas.openxmlformats.org/officeDocument/2006/relationships" id="259" r:id="Rb0f7aaca127746e7"/>
    <p:sldId xmlns:r="http://schemas.openxmlformats.org/officeDocument/2006/relationships" id="260" r:id="R73bcc1126fa5409f"/>
    <p:sldId xmlns:r="http://schemas.openxmlformats.org/officeDocument/2006/relationships" id="261" r:id="R18c24b18a5fe4be6"/>
    <p:sldId xmlns:r="http://schemas.openxmlformats.org/officeDocument/2006/relationships" id="262" r:id="R7e89d8a0be91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0858b2d814cd3" /><Relationship Type="http://schemas.openxmlformats.org/officeDocument/2006/relationships/slide" Target="/ppt/slides/slide1.xml" Id="R6f44b9cbbfa0424c" /><Relationship Type="http://schemas.openxmlformats.org/officeDocument/2006/relationships/slide" Target="/ppt/slides/slide2.xml" Id="Rd648d89e72aa443c" /><Relationship Type="http://schemas.openxmlformats.org/officeDocument/2006/relationships/slide" Target="/ppt/slides/slide3.xml" Id="R35ba94db04104986" /><Relationship Type="http://schemas.openxmlformats.org/officeDocument/2006/relationships/slide" Target="/ppt/slides/slide4.xml" Id="Rb0f7aaca127746e7" /><Relationship Type="http://schemas.openxmlformats.org/officeDocument/2006/relationships/slide" Target="/ppt/slides/slide5.xml" Id="R73bcc1126fa5409f" /><Relationship Type="http://schemas.openxmlformats.org/officeDocument/2006/relationships/slide" Target="/ppt/slides/slide6.xml" Id="R18c24b18a5fe4be6" /><Relationship Type="http://schemas.openxmlformats.org/officeDocument/2006/relationships/slide" Target="/ppt/slides/slide7.xml" Id="R7e89d8a0be91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1309fea5c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f86bb96c4c1d" /><Relationship Type="http://schemas.openxmlformats.org/officeDocument/2006/relationships/theme" Target="/ppt/slideMasters/theme/theme1.xml" Id="Ra53b5acfd980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ff86bb96c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d94ef1c5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4c285d5c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11b66f93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2e3964b2f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7a322d79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29806377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557b6fa5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Tverås, Lorents Mobjørgs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