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d7d4dec71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1c50ccfd0446b"/>
  </p:sldMasterIdLst>
  <p:sldIdLst>
    <p:sldId xmlns:r="http://schemas.openxmlformats.org/officeDocument/2006/relationships" id="256" r:id="R9f23e353a0d64b07"/>
    <p:sldId xmlns:r="http://schemas.openxmlformats.org/officeDocument/2006/relationships" id="257" r:id="R735ac9a87be14d90"/>
    <p:sldId xmlns:r="http://schemas.openxmlformats.org/officeDocument/2006/relationships" id="258" r:id="R5e2ae9a651364298"/>
    <p:sldId xmlns:r="http://schemas.openxmlformats.org/officeDocument/2006/relationships" id="259" r:id="R57477386866b4d37"/>
    <p:sldId xmlns:r="http://schemas.openxmlformats.org/officeDocument/2006/relationships" id="260" r:id="R45b2af3640234503"/>
    <p:sldId xmlns:r="http://schemas.openxmlformats.org/officeDocument/2006/relationships" id="261" r:id="R3cc04803a5b94e25"/>
    <p:sldId xmlns:r="http://schemas.openxmlformats.org/officeDocument/2006/relationships" id="262" r:id="R5b85e261934b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1c50ccfd0446b" /><Relationship Type="http://schemas.openxmlformats.org/officeDocument/2006/relationships/slide" Target="/ppt/slides/slide1.xml" Id="R9f23e353a0d64b07" /><Relationship Type="http://schemas.openxmlformats.org/officeDocument/2006/relationships/slide" Target="/ppt/slides/slide2.xml" Id="R735ac9a87be14d90" /><Relationship Type="http://schemas.openxmlformats.org/officeDocument/2006/relationships/slide" Target="/ppt/slides/slide3.xml" Id="R5e2ae9a651364298" /><Relationship Type="http://schemas.openxmlformats.org/officeDocument/2006/relationships/slide" Target="/ppt/slides/slide4.xml" Id="R57477386866b4d37" /><Relationship Type="http://schemas.openxmlformats.org/officeDocument/2006/relationships/slide" Target="/ppt/slides/slide5.xml" Id="R45b2af3640234503" /><Relationship Type="http://schemas.openxmlformats.org/officeDocument/2006/relationships/slide" Target="/ppt/slides/slide6.xml" Id="R3cc04803a5b94e25" /><Relationship Type="http://schemas.openxmlformats.org/officeDocument/2006/relationships/slide" Target="/ppt/slides/slide7.xml" Id="R5b85e261934b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c111c15b1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981a39f545fa" /><Relationship Type="http://schemas.openxmlformats.org/officeDocument/2006/relationships/theme" Target="/ppt/slideMasters/theme/theme1.xml" Id="Rd9b6f9d527ce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b981a39f5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baa109c2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3fa544cad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eda137d3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d319c7c8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f42783c03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7889a3f1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7b2340a2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Tverås, Råvegen 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