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80fc57e7754e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61fe5b86b84e3f"/>
  </p:sldMasterIdLst>
  <p:sldIdLst>
    <p:sldId xmlns:r="http://schemas.openxmlformats.org/officeDocument/2006/relationships" id="256" r:id="Ra902783ad32340b7"/>
    <p:sldId xmlns:r="http://schemas.openxmlformats.org/officeDocument/2006/relationships" id="257" r:id="R3ed3904620e04007"/>
    <p:sldId xmlns:r="http://schemas.openxmlformats.org/officeDocument/2006/relationships" id="258" r:id="R0c08830015b54908"/>
    <p:sldId xmlns:r="http://schemas.openxmlformats.org/officeDocument/2006/relationships" id="259" r:id="Rd156658ed69b4c5c"/>
    <p:sldId xmlns:r="http://schemas.openxmlformats.org/officeDocument/2006/relationships" id="260" r:id="R2a96120f40b24fa5"/>
    <p:sldId xmlns:r="http://schemas.openxmlformats.org/officeDocument/2006/relationships" id="261" r:id="R741cbcd63e964529"/>
    <p:sldId xmlns:r="http://schemas.openxmlformats.org/officeDocument/2006/relationships" id="262" r:id="R29fdd24cdd9948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61fe5b86b84e3f" /><Relationship Type="http://schemas.openxmlformats.org/officeDocument/2006/relationships/slide" Target="/ppt/slides/slide1.xml" Id="Ra902783ad32340b7" /><Relationship Type="http://schemas.openxmlformats.org/officeDocument/2006/relationships/slide" Target="/ppt/slides/slide2.xml" Id="R3ed3904620e04007" /><Relationship Type="http://schemas.openxmlformats.org/officeDocument/2006/relationships/slide" Target="/ppt/slides/slide3.xml" Id="R0c08830015b54908" /><Relationship Type="http://schemas.openxmlformats.org/officeDocument/2006/relationships/slide" Target="/ppt/slides/slide4.xml" Id="Rd156658ed69b4c5c" /><Relationship Type="http://schemas.openxmlformats.org/officeDocument/2006/relationships/slide" Target="/ppt/slides/slide5.xml" Id="R2a96120f40b24fa5" /><Relationship Type="http://schemas.openxmlformats.org/officeDocument/2006/relationships/slide" Target="/ppt/slides/slide6.xml" Id="R741cbcd63e964529" /><Relationship Type="http://schemas.openxmlformats.org/officeDocument/2006/relationships/slide" Target="/ppt/slides/slide7.xml" Id="R29fdd24cdd9948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724d440ce840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11bc9162849ad" /><Relationship Type="http://schemas.openxmlformats.org/officeDocument/2006/relationships/theme" Target="/ppt/slideMasters/theme/theme1.xml" Id="R4a017156196946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711bc9162849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9b68565164d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ccca3986740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2e90312c244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a401f91a3447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98ab9d59447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4688ca38c45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95bee482a44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OLMALE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OLMALE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OLMALE INVEST AS ble etablert [år] og holder til i Harøy.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OLMALE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OLMALE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OLMALE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9 789 975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630 427 232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630 476 964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OLMALE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SANDØY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OLMALE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Storhaugvegen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6296 Harøy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anders.sandoy@rostein.com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927 808 390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OLMALE INVEST AS</a:t>
            </a:r>
          </a:p>
        </p:txBody>
      </p:sp>
    </p:spTree>
  </p:cSld>
  <p:clrMapOvr>
    <a:masterClrMapping xmlns:a="http://schemas.openxmlformats.org/drawingml/2006/main"/>
  </p:clrMapOvr>
</p:sld>
</file>